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97AE0-0753-3C60-F3C9-A7220ADB553F}" v="5" dt="2025-07-26T12:51:37.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FEB97AE0-0753-3C60-F3C9-A7220ADB553F}"/>
    <pc:docChg chg="modSld">
      <pc:chgData name="saisonnier Tourisme Culture Patrimoine" userId="S::saisontcp@lesarcssurargens.fr::0ca65382-e596-453e-9522-818d66b87411" providerId="AD" clId="Web-{FEB97AE0-0753-3C60-F3C9-A7220ADB553F}" dt="2025-07-26T12:51:37.974" v="4" actId="1076"/>
      <pc:docMkLst>
        <pc:docMk/>
      </pc:docMkLst>
      <pc:sldChg chg="modSp">
        <pc:chgData name="saisonnier Tourisme Culture Patrimoine" userId="S::saisontcp@lesarcssurargens.fr::0ca65382-e596-453e-9522-818d66b87411" providerId="AD" clId="Web-{FEB97AE0-0753-3C60-F3C9-A7220ADB553F}" dt="2025-07-26T12:51:37.974" v="4" actId="1076"/>
        <pc:sldMkLst>
          <pc:docMk/>
          <pc:sldMk cId="3784089036" sldId="256"/>
        </pc:sldMkLst>
        <pc:spChg chg="mod">
          <ac:chgData name="saisonnier Tourisme Culture Patrimoine" userId="S::saisontcp@lesarcssurargens.fr::0ca65382-e596-453e-9522-818d66b87411" providerId="AD" clId="Web-{FEB97AE0-0753-3C60-F3C9-A7220ADB553F}" dt="2025-07-26T12:51:37.974" v="4" actId="1076"/>
          <ac:spMkLst>
            <pc:docMk/>
            <pc:sldMk cId="3784089036" sldId="256"/>
            <ac:spMk id="5" creationId="{9C9CF4B5-667E-5FAE-0A88-30F87F117825}"/>
          </ac:spMkLst>
        </pc:spChg>
        <pc:spChg chg="mod">
          <ac:chgData name="saisonnier Tourisme Culture Patrimoine" userId="S::saisontcp@lesarcssurargens.fr::0ca65382-e596-453e-9522-818d66b87411" providerId="AD" clId="Web-{FEB97AE0-0753-3C60-F3C9-A7220ADB553F}" dt="2025-07-26T12:51:34.052" v="2" actId="1076"/>
          <ac:spMkLst>
            <pc:docMk/>
            <pc:sldMk cId="3784089036" sldId="256"/>
            <ac:spMk id="7" creationId="{E157151A-5ECF-EA71-9439-5CBC834BD62D}"/>
          </ac:spMkLst>
        </pc:spChg>
        <pc:spChg chg="mod">
          <ac:chgData name="saisonnier Tourisme Culture Patrimoine" userId="S::saisontcp@lesarcssurargens.fr::0ca65382-e596-453e-9522-818d66b87411" providerId="AD" clId="Web-{FEB97AE0-0753-3C60-F3C9-A7220ADB553F}" dt="2025-07-26T12:51:30.161" v="0" actId="1076"/>
          <ac:spMkLst>
            <pc:docMk/>
            <pc:sldMk cId="3784089036" sldId="256"/>
            <ac:spMk id="8" creationId="{4C935A56-7318-EA0B-04FA-1B847789F5FC}"/>
          </ac:spMkLst>
        </pc:spChg>
        <pc:picChg chg="mod">
          <ac:chgData name="saisonnier Tourisme Culture Patrimoine" userId="S::saisontcp@lesarcssurargens.fr::0ca65382-e596-453e-9522-818d66b87411" providerId="AD" clId="Web-{FEB97AE0-0753-3C60-F3C9-A7220ADB553F}" dt="2025-07-26T12:51:35.739" v="3" actId="1076"/>
          <ac:picMkLst>
            <pc:docMk/>
            <pc:sldMk cId="3784089036" sldId="256"/>
            <ac:picMk id="6" creationId="{03E2BBEF-7A3F-2E40-FDFA-D8C03E52FE39}"/>
          </ac:picMkLst>
        </pc:picChg>
      </pc:sldChg>
    </pc:docChg>
  </pc:docChgLst>
  <pc:docChgLst>
    <pc:chgData name="saisonnier Tourisme Culture Patrimoine" userId="S::saisontcp@lesarcssurargens.fr::0ca65382-e596-453e-9522-818d66b87411" providerId="AD" clId="Web-{C6B34E02-ECBF-B639-8D89-00200FC52708}"/>
    <pc:docChg chg="modSld">
      <pc:chgData name="saisonnier Tourisme Culture Patrimoine" userId="S::saisontcp@lesarcssurargens.fr::0ca65382-e596-453e-9522-818d66b87411" providerId="AD" clId="Web-{C6B34E02-ECBF-B639-8D89-00200FC52708}" dt="2025-07-24T08:00:58.390" v="11" actId="20577"/>
      <pc:docMkLst>
        <pc:docMk/>
      </pc:docMkLst>
      <pc:sldChg chg="modSp">
        <pc:chgData name="saisonnier Tourisme Culture Patrimoine" userId="S::saisontcp@lesarcssurargens.fr::0ca65382-e596-453e-9522-818d66b87411" providerId="AD" clId="Web-{C6B34E02-ECBF-B639-8D89-00200FC52708}" dt="2025-07-24T08:00:33.046" v="2" actId="20577"/>
        <pc:sldMkLst>
          <pc:docMk/>
          <pc:sldMk cId="3784089036" sldId="256"/>
        </pc:sldMkLst>
        <pc:spChg chg="mod">
          <ac:chgData name="saisonnier Tourisme Culture Patrimoine" userId="S::saisontcp@lesarcssurargens.fr::0ca65382-e596-453e-9522-818d66b87411" providerId="AD" clId="Web-{C6B34E02-ECBF-B639-8D89-00200FC52708}" dt="2025-07-24T08:00:33.046" v="2" actId="20577"/>
          <ac:spMkLst>
            <pc:docMk/>
            <pc:sldMk cId="3784089036" sldId="256"/>
            <ac:spMk id="7" creationId="{E157151A-5ECF-EA71-9439-5CBC834BD62D}"/>
          </ac:spMkLst>
        </pc:spChg>
        <pc:spChg chg="mod">
          <ac:chgData name="saisonnier Tourisme Culture Patrimoine" userId="S::saisontcp@lesarcssurargens.fr::0ca65382-e596-453e-9522-818d66b87411" providerId="AD" clId="Web-{C6B34E02-ECBF-B639-8D89-00200FC52708}" dt="2025-07-24T08:00:28.687" v="1" actId="20577"/>
          <ac:spMkLst>
            <pc:docMk/>
            <pc:sldMk cId="3784089036" sldId="256"/>
            <ac:spMk id="8" creationId="{4C935A56-7318-EA0B-04FA-1B847789F5FC}"/>
          </ac:spMkLst>
        </pc:spChg>
      </pc:sldChg>
      <pc:sldChg chg="modSp">
        <pc:chgData name="saisonnier Tourisme Culture Patrimoine" userId="S::saisontcp@lesarcssurargens.fr::0ca65382-e596-453e-9522-818d66b87411" providerId="AD" clId="Web-{C6B34E02-ECBF-B639-8D89-00200FC52708}" dt="2025-07-24T08:00:47.765" v="4" actId="20577"/>
        <pc:sldMkLst>
          <pc:docMk/>
          <pc:sldMk cId="2770223809" sldId="257"/>
        </pc:sldMkLst>
        <pc:spChg chg="mod">
          <ac:chgData name="saisonnier Tourisme Culture Patrimoine" userId="S::saisontcp@lesarcssurargens.fr::0ca65382-e596-453e-9522-818d66b87411" providerId="AD" clId="Web-{C6B34E02-ECBF-B639-8D89-00200FC52708}" dt="2025-07-24T08:00:47.765" v="4" actId="20577"/>
          <ac:spMkLst>
            <pc:docMk/>
            <pc:sldMk cId="2770223809" sldId="257"/>
            <ac:spMk id="5" creationId="{87F71FAD-7167-E23F-2D00-E3D5F5A89E2D}"/>
          </ac:spMkLst>
        </pc:spChg>
      </pc:sldChg>
      <pc:sldChg chg="modSp">
        <pc:chgData name="saisonnier Tourisme Culture Patrimoine" userId="S::saisontcp@lesarcssurargens.fr::0ca65382-e596-453e-9522-818d66b87411" providerId="AD" clId="Web-{C6B34E02-ECBF-B639-8D89-00200FC52708}" dt="2025-07-24T08:00:58.390" v="11" actId="20577"/>
        <pc:sldMkLst>
          <pc:docMk/>
          <pc:sldMk cId="4144910048" sldId="258"/>
        </pc:sldMkLst>
        <pc:spChg chg="mod">
          <ac:chgData name="saisonnier Tourisme Culture Patrimoine" userId="S::saisontcp@lesarcssurargens.fr::0ca65382-e596-453e-9522-818d66b87411" providerId="AD" clId="Web-{C6B34E02-ECBF-B639-8D89-00200FC52708}" dt="2025-07-24T08:00:58.390" v="11" actId="20577"/>
          <ac:spMkLst>
            <pc:docMk/>
            <pc:sldMk cId="4144910048" sldId="258"/>
            <ac:spMk id="4" creationId="{C7960C3C-5627-CD5A-E6F8-B57FB7498D06}"/>
          </ac:spMkLst>
        </pc:spChg>
      </pc:sldChg>
    </pc:docChg>
  </pc:docChgLst>
  <pc:docChgLst>
    <pc:chgData name="saisonnier Tourisme Culture Patrimoine" userId="S::saisontcp@lesarcssurargens.fr::0ca65382-e596-453e-9522-818d66b87411" providerId="AD" clId="Web-{8EB6D8AC-18C7-BC3E-658A-420B313C3C8B}"/>
    <pc:docChg chg="mod addSld modSld modMainMaster setSldSz">
      <pc:chgData name="saisonnier Tourisme Culture Patrimoine" userId="S::saisontcp@lesarcssurargens.fr::0ca65382-e596-453e-9522-818d66b87411" providerId="AD" clId="Web-{8EB6D8AC-18C7-BC3E-658A-420B313C3C8B}" dt="2025-07-24T07:33:16.764" v="106" actId="20577"/>
      <pc:docMkLst>
        <pc:docMk/>
      </pc:docMkLst>
      <pc:sldChg chg="addSp delSp modSp">
        <pc:chgData name="saisonnier Tourisme Culture Patrimoine" userId="S::saisontcp@lesarcssurargens.fr::0ca65382-e596-453e-9522-818d66b87411" providerId="AD" clId="Web-{8EB6D8AC-18C7-BC3E-658A-420B313C3C8B}" dt="2025-07-24T07:31:41.357" v="72" actId="1076"/>
        <pc:sldMkLst>
          <pc:docMk/>
          <pc:sldMk cId="3784089036" sldId="256"/>
        </pc:sldMkLst>
        <pc:spChg chg="add mod">
          <ac:chgData name="saisonnier Tourisme Culture Patrimoine" userId="S::saisontcp@lesarcssurargens.fr::0ca65382-e596-453e-9522-818d66b87411" providerId="AD" clId="Web-{8EB6D8AC-18C7-BC3E-658A-420B313C3C8B}" dt="2025-07-24T07:29:34.310" v="15"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8EB6D8AC-18C7-BC3E-658A-420B313C3C8B}" dt="2025-07-24T07:30:45.779" v="39" actId="14100"/>
          <ac:spMkLst>
            <pc:docMk/>
            <pc:sldMk cId="3784089036" sldId="256"/>
            <ac:spMk id="7" creationId="{E157151A-5ECF-EA71-9439-5CBC834BD62D}"/>
          </ac:spMkLst>
        </pc:spChg>
        <pc:spChg chg="add mod">
          <ac:chgData name="saisonnier Tourisme Culture Patrimoine" userId="S::saisontcp@lesarcssurargens.fr::0ca65382-e596-453e-9522-818d66b87411" providerId="AD" clId="Web-{8EB6D8AC-18C7-BC3E-658A-420B313C3C8B}" dt="2025-07-24T07:31:41.357" v="72" actId="1076"/>
          <ac:spMkLst>
            <pc:docMk/>
            <pc:sldMk cId="3784089036" sldId="256"/>
            <ac:spMk id="8" creationId="{4C935A56-7318-EA0B-04FA-1B847789F5FC}"/>
          </ac:spMkLst>
        </pc:spChg>
        <pc:picChg chg="add mod">
          <ac:chgData name="saisonnier Tourisme Culture Patrimoine" userId="S::saisontcp@lesarcssurargens.fr::0ca65382-e596-453e-9522-818d66b87411" providerId="AD" clId="Web-{8EB6D8AC-18C7-BC3E-658A-420B313C3C8B}" dt="2025-07-24T07:29:07.232" v="4" actId="1076"/>
          <ac:picMkLst>
            <pc:docMk/>
            <pc:sldMk cId="3784089036" sldId="256"/>
            <ac:picMk id="4" creationId="{4F1D916A-E61B-A09F-359C-405CAE7C1EB0}"/>
          </ac:picMkLst>
        </pc:picChg>
        <pc:picChg chg="add mod">
          <ac:chgData name="saisonnier Tourisme Culture Patrimoine" userId="S::saisontcp@lesarcssurargens.fr::0ca65382-e596-453e-9522-818d66b87411" providerId="AD" clId="Web-{8EB6D8AC-18C7-BC3E-658A-420B313C3C8B}" dt="2025-07-24T07:30:01.576" v="18" actId="14100"/>
          <ac:picMkLst>
            <pc:docMk/>
            <pc:sldMk cId="3784089036" sldId="256"/>
            <ac:picMk id="6" creationId="{03E2BBEF-7A3F-2E40-FDFA-D8C03E52FE39}"/>
          </ac:picMkLst>
        </pc:picChg>
      </pc:sldChg>
      <pc:sldChg chg="addSp delSp modSp new">
        <pc:chgData name="saisonnier Tourisme Culture Patrimoine" userId="S::saisontcp@lesarcssurargens.fr::0ca65382-e596-453e-9522-818d66b87411" providerId="AD" clId="Web-{8EB6D8AC-18C7-BC3E-658A-420B313C3C8B}" dt="2025-07-24T07:32:51.717" v="96" actId="20577"/>
        <pc:sldMkLst>
          <pc:docMk/>
          <pc:sldMk cId="2770223809" sldId="257"/>
        </pc:sldMkLst>
        <pc:spChg chg="add mod">
          <ac:chgData name="saisonnier Tourisme Culture Patrimoine" userId="S::saisontcp@lesarcssurargens.fr::0ca65382-e596-453e-9522-818d66b87411" providerId="AD" clId="Web-{8EB6D8AC-18C7-BC3E-658A-420B313C3C8B}" dt="2025-07-24T07:32:51.717" v="96" actId="20577"/>
          <ac:spMkLst>
            <pc:docMk/>
            <pc:sldMk cId="2770223809" sldId="257"/>
            <ac:spMk id="5" creationId="{87F71FAD-7167-E23F-2D00-E3D5F5A89E2D}"/>
          </ac:spMkLst>
        </pc:spChg>
      </pc:sldChg>
      <pc:sldChg chg="addSp delSp modSp new">
        <pc:chgData name="saisonnier Tourisme Culture Patrimoine" userId="S::saisontcp@lesarcssurargens.fr::0ca65382-e596-453e-9522-818d66b87411" providerId="AD" clId="Web-{8EB6D8AC-18C7-BC3E-658A-420B313C3C8B}" dt="2025-07-24T07:33:16.764" v="106" actId="20577"/>
        <pc:sldMkLst>
          <pc:docMk/>
          <pc:sldMk cId="4144910048" sldId="258"/>
        </pc:sldMkLst>
        <pc:spChg chg="add mod">
          <ac:chgData name="saisonnier Tourisme Culture Patrimoine" userId="S::saisontcp@lesarcssurargens.fr::0ca65382-e596-453e-9522-818d66b87411" providerId="AD" clId="Web-{8EB6D8AC-18C7-BC3E-658A-420B313C3C8B}" dt="2025-07-24T07:33:16.764" v="106" actId="20577"/>
          <ac:spMkLst>
            <pc:docMk/>
            <pc:sldMk cId="4144910048" sldId="258"/>
            <ac:spMk id="4" creationId="{C7960C3C-5627-CD5A-E6F8-B57FB7498D06}"/>
          </ac:spMkLst>
        </pc:spChg>
      </pc:sldChg>
      <pc:sldMasterChg chg="modSp modSldLayout">
        <pc:chgData name="saisonnier Tourisme Culture Patrimoine" userId="S::saisontcp@lesarcssurargens.fr::0ca65382-e596-453e-9522-818d66b87411" providerId="AD" clId="Web-{8EB6D8AC-18C7-BC3E-658A-420B313C3C8B}" dt="2025-07-24T07:28:51.920" v="0"/>
        <pc:sldMasterMkLst>
          <pc:docMk/>
          <pc:sldMasterMk cId="3071127875" sldId="2147483648"/>
        </pc:sldMaster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8EB6D8AC-18C7-BC3E-658A-420B313C3C8B}" dt="2025-07-24T07:28:51.920"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8EB6D8AC-18C7-BC3E-658A-420B313C3C8B}" dt="2025-07-24T07:28:51.920"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26/07/2025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26/07/2025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26/07/2025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26/07/2025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26/07/2025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4F1D916A-E61B-A09F-359C-405CAE7C1EB0}"/>
              </a:ext>
            </a:extLst>
          </p:cNvPr>
          <p:cNvPicPr>
            <a:picLocks noChangeAspect="1"/>
          </p:cNvPicPr>
          <p:nvPr/>
        </p:nvPicPr>
        <p:blipFill>
          <a:blip r:embed="rId2"/>
          <a:stretch>
            <a:fillRect/>
          </a:stretch>
        </p:blipFill>
        <p:spPr>
          <a:xfrm>
            <a:off x="-7571" y="-5496"/>
            <a:ext cx="245745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43998" y="705938"/>
            <a:ext cx="6871694" cy="907227"/>
          </a:xfrm>
          <a:prstGeom prst="rect">
            <a:avLst/>
          </a:prstGeom>
          <a:solidFill>
            <a:srgbClr val="3366CC">
              <a:alpha val="50196"/>
            </a:srgbClr>
          </a:solidFill>
        </p:spPr>
        <p:txBody>
          <a:bodyPr vert="horz" lIns="91440" tIns="45720" rIns="91440" bIns="45720" rtlCol="0" anchor="b">
            <a:normAutofit fontScale="92500"/>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Saint Roch Les Pénitents</a:t>
            </a:r>
          </a:p>
        </p:txBody>
      </p:sp>
      <p:pic>
        <p:nvPicPr>
          <p:cNvPr id="6" name="Picture 5" descr="pelerinage et confrerie de penitents.jpg">
            <a:extLst>
              <a:ext uri="{FF2B5EF4-FFF2-40B4-BE49-F238E27FC236}">
                <a16:creationId xmlns:a16="http://schemas.microsoft.com/office/drawing/2014/main" id="{03E2BBEF-7A3F-2E40-FDFA-D8C03E52FE39}"/>
              </a:ext>
            </a:extLst>
          </p:cNvPr>
          <p:cNvPicPr>
            <a:picLocks noChangeAspect="1"/>
          </p:cNvPicPr>
          <p:nvPr/>
        </p:nvPicPr>
        <p:blipFill>
          <a:blip r:embed="rId3"/>
          <a:stretch>
            <a:fillRect/>
          </a:stretch>
        </p:blipFill>
        <p:spPr>
          <a:xfrm>
            <a:off x="-18647" y="1913249"/>
            <a:ext cx="6860657" cy="3864551"/>
          </a:xfrm>
          <a:prstGeom prst="rect">
            <a:avLst/>
          </a:prstGeom>
        </p:spPr>
      </p:pic>
      <p:sp>
        <p:nvSpPr>
          <p:cNvPr id="7" name="TextBox 6">
            <a:extLst>
              <a:ext uri="{FF2B5EF4-FFF2-40B4-BE49-F238E27FC236}">
                <a16:creationId xmlns:a16="http://schemas.microsoft.com/office/drawing/2014/main" id="{E157151A-5ECF-EA71-9439-5CBC834BD62D}"/>
              </a:ext>
            </a:extLst>
          </p:cNvPr>
          <p:cNvSpPr txBox="1"/>
          <p:nvPr/>
        </p:nvSpPr>
        <p:spPr>
          <a:xfrm>
            <a:off x="-11456" y="5785694"/>
            <a:ext cx="684627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rPr>
              <a:t>En résumé,</a:t>
            </a:r>
            <a:endParaRPr lang="fr-FR" sz="2400" b="1" dirty="0">
              <a:latin typeface="Calibri"/>
              <a:ea typeface="Calibri"/>
              <a:cs typeface="Calibri"/>
            </a:endParaRPr>
          </a:p>
          <a:p>
            <a:endParaRPr lang="fr-FR" sz="2400" dirty="0">
              <a:latin typeface="Calibri"/>
              <a:ea typeface="Calibri"/>
              <a:cs typeface="Calibri"/>
            </a:endParaRPr>
          </a:p>
          <a:p>
            <a:r>
              <a:rPr lang="fr-FR" sz="2400" dirty="0">
                <a:latin typeface="Calibri"/>
              </a:rPr>
              <a:t>Une confrérie de pénitents était en quelque sorte une association réunissant des hommes et des femmes, de religion chrétienne, catholique, mais non membre du clergé.</a:t>
            </a:r>
            <a:endParaRPr lang="fr-FR" sz="2400" b="1" dirty="0">
              <a:latin typeface="Calibri"/>
              <a:ea typeface="Calibri"/>
              <a:cs typeface="Calibri"/>
            </a:endParaRPr>
          </a:p>
        </p:txBody>
      </p:sp>
      <p:sp>
        <p:nvSpPr>
          <p:cNvPr id="8" name="TextBox 7">
            <a:extLst>
              <a:ext uri="{FF2B5EF4-FFF2-40B4-BE49-F238E27FC236}">
                <a16:creationId xmlns:a16="http://schemas.microsoft.com/office/drawing/2014/main" id="{4C935A56-7318-EA0B-04FA-1B847789F5FC}"/>
              </a:ext>
            </a:extLst>
          </p:cNvPr>
          <p:cNvSpPr txBox="1"/>
          <p:nvPr/>
        </p:nvSpPr>
        <p:spPr>
          <a:xfrm>
            <a:off x="-13677" y="8399407"/>
            <a:ext cx="6846276" cy="35804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425"/>
              </a:lnSpc>
            </a:pPr>
            <a:r>
              <a:rPr lang="fr-FR" sz="2400" b="1" dirty="0">
                <a:latin typeface="Calibri"/>
                <a:ea typeface="Calibri"/>
                <a:cs typeface="Segoe UI"/>
              </a:rPr>
              <a:t>Pour en savoir plus,</a:t>
            </a:r>
            <a:endParaRPr lang="fr-FR" sz="2400" b="1" dirty="0">
              <a:latin typeface="Calibri"/>
              <a:cs typeface="Segoe UI"/>
            </a:endParaRPr>
          </a:p>
          <a:p>
            <a:pPr>
              <a:lnSpc>
                <a:spcPts val="1425"/>
              </a:lnSpc>
            </a:pPr>
            <a:endParaRPr lang="fr-FR" sz="1200" dirty="0">
              <a:latin typeface="Calibri"/>
              <a:cs typeface="Segoe UI"/>
            </a:endParaRPr>
          </a:p>
          <a:p>
            <a:pPr>
              <a:lnSpc>
                <a:spcPts val="1425"/>
              </a:lnSpc>
            </a:pPr>
            <a:endParaRPr lang="fr-FR" sz="1200" dirty="0">
              <a:latin typeface="Calibri"/>
              <a:cs typeface="Segoe UI"/>
            </a:endParaRPr>
          </a:p>
          <a:p>
            <a:r>
              <a:rPr lang="fr-FR" sz="2000" dirty="0">
                <a:latin typeface="Calibri"/>
                <a:cs typeface="Segoe UI"/>
              </a:rPr>
              <a:t>Leur objectif était de faire pénitence en réalisant des actes de charité tels que l’organisation de funérailles décentes, la mise en place d’un mont de piété, l’aide aux pauvres, aux malades, aux prisonniers, l’accueil des pèlerins, l’orphelinat, etc.</a:t>
            </a:r>
            <a:r>
              <a:rPr lang="en-US" sz="2000" dirty="0">
                <a:latin typeface="Calibri"/>
                <a:ea typeface="Calibri"/>
                <a:cs typeface="Calibri"/>
              </a:rPr>
              <a:t> </a:t>
            </a:r>
            <a:endParaRPr lang="en-US" sz="2000"/>
          </a:p>
          <a:p>
            <a:endParaRPr lang="en-US" sz="2000" dirty="0">
              <a:latin typeface="Calibri"/>
              <a:ea typeface="Calibri"/>
              <a:cs typeface="Calibri"/>
            </a:endParaRPr>
          </a:p>
          <a:p>
            <a:r>
              <a:rPr lang="fr-FR" sz="2000" dirty="0">
                <a:latin typeface="Calibri"/>
                <a:cs typeface="Segoe UI"/>
              </a:rPr>
              <a:t>Les confréries étaient créées suite à une initiative locale (un village, un quartier ou une profession) et étaient autonomes, bénéficiant de nombreux dons et legs, et possédant leur propre chapelle.</a:t>
            </a:r>
            <a:r>
              <a:rPr lang="en-US" sz="2000" dirty="0">
                <a:latin typeface="Calibri"/>
                <a:ea typeface="Calibri"/>
                <a:cs typeface="Calibri"/>
              </a:rPr>
              <a:t> </a:t>
            </a:r>
          </a:p>
          <a:p>
            <a:pPr>
              <a:lnSpc>
                <a:spcPts val="1425"/>
              </a:lnSpc>
            </a:pPr>
            <a:endParaRPr lang="en-US" sz="1200">
              <a:latin typeface="Calibri"/>
              <a:ea typeface="Calibri"/>
              <a:cs typeface="Calibri"/>
            </a:endParaRP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7F71FAD-7167-E23F-2D00-E3D5F5A89E2D}"/>
              </a:ext>
            </a:extLst>
          </p:cNvPr>
          <p:cNvSpPr txBox="1"/>
          <p:nvPr/>
        </p:nvSpPr>
        <p:spPr>
          <a:xfrm>
            <a:off x="5862" y="5862"/>
            <a:ext cx="6846276" cy="12152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a:latin typeface="Calibri"/>
                <a:cs typeface="Segoe UI"/>
              </a:rPr>
              <a:t>Les confréries étaient placées sous la vigilance de l’évêque du diocèse dans lequel elles avaient leur siège et c’est l’évêque qui autorisait leur création. </a:t>
            </a:r>
            <a:r>
              <a:rPr lang="en-US" sz="2000" dirty="0">
                <a:latin typeface="Calibri"/>
                <a:ea typeface="Calibri"/>
                <a:cs typeface="Calibri"/>
              </a:rPr>
              <a:t> </a:t>
            </a:r>
            <a:endParaRPr lang="en-US" sz="2000" dirty="0"/>
          </a:p>
          <a:p>
            <a:endParaRPr lang="en-US" sz="2000" dirty="0">
              <a:latin typeface="Calibri"/>
              <a:ea typeface="Calibri"/>
              <a:cs typeface="Calibri"/>
            </a:endParaRPr>
          </a:p>
          <a:p>
            <a:r>
              <a:rPr lang="fr-FR" sz="2000" dirty="0">
                <a:latin typeface="Calibri"/>
                <a:cs typeface="Segoe UI"/>
              </a:rPr>
              <a:t>Les membres des confréries revêtaient, pour les manifestations religieuses ou de charité, une robe, très simple, sans forme ni ornement, destinée à dissimuler les différences sociales des vêtements civils avec une simple corde en guise de ceinture. Les Pénitents portaient, également, une cagoule, dans un souci de modestie individuelle (pour ne pas tirer gloire de ses actions charitables) et dans un désir d'anonymat. </a:t>
            </a:r>
            <a:r>
              <a:rPr lang="en-US" sz="2000" dirty="0">
                <a:latin typeface="Calibri"/>
                <a:ea typeface="Calibri"/>
                <a:cs typeface="Calibri"/>
              </a:rPr>
              <a:t> </a:t>
            </a:r>
          </a:p>
          <a:p>
            <a:endParaRPr lang="en-US" sz="2000" dirty="0">
              <a:latin typeface="Calibri"/>
              <a:ea typeface="Calibri"/>
              <a:cs typeface="Calibri"/>
            </a:endParaRPr>
          </a:p>
          <a:p>
            <a:r>
              <a:rPr lang="fr-FR" sz="2000" dirty="0">
                <a:latin typeface="Calibri"/>
                <a:cs typeface="Segoe UI"/>
              </a:rPr>
              <a:t>La couleur des robes varie selon les confréries. En général la première confrérie qui se crée dans une ville prend la couleur blanche, symbole de la pureté. Lorsqu’il se crée une seconde confrérie elle est généralement noire, pour se distinguer de la précédente. Puis les confréries suivantes prennent le rouge, le bleu, le gris, sans ordre précis.</a:t>
            </a:r>
            <a:r>
              <a:rPr lang="en-US" sz="2000" dirty="0">
                <a:latin typeface="Calibri"/>
                <a:ea typeface="Calibri"/>
                <a:cs typeface="Calibri"/>
              </a:rPr>
              <a:t> </a:t>
            </a:r>
          </a:p>
          <a:p>
            <a:endParaRPr lang="en-US" sz="2000" dirty="0">
              <a:latin typeface="Calibri"/>
              <a:ea typeface="Calibri"/>
              <a:cs typeface="Calibri"/>
            </a:endParaRPr>
          </a:p>
          <a:p>
            <a:r>
              <a:rPr lang="fr-FR" sz="2000" dirty="0">
                <a:latin typeface="Calibri"/>
                <a:cs typeface="Segoe UI"/>
              </a:rPr>
              <a:t>L’action sociale de la confrérie n’est pas déterminée par sa couleur. </a:t>
            </a:r>
            <a:r>
              <a:rPr lang="en-US" sz="2000" dirty="0">
                <a:latin typeface="Calibri"/>
                <a:ea typeface="Calibri"/>
                <a:cs typeface="Calibri"/>
              </a:rPr>
              <a:t> </a:t>
            </a:r>
          </a:p>
          <a:p>
            <a:endParaRPr lang="en-US" sz="2000" dirty="0">
              <a:latin typeface="Calibri"/>
              <a:ea typeface="Calibri"/>
              <a:cs typeface="Calibri"/>
            </a:endParaRPr>
          </a:p>
          <a:p>
            <a:r>
              <a:rPr lang="fr-FR" sz="2000" dirty="0">
                <a:latin typeface="Calibri"/>
                <a:cs typeface="Segoe UI"/>
              </a:rPr>
              <a:t>Elles ont généralement été interdites durant la Révolution. Certaines se recréent après la Restauration mais elles sont moins nombreuses et paraissent moins utiles, dans un environnement de moins en moins religieux. </a:t>
            </a:r>
            <a:r>
              <a:rPr lang="en-US" sz="2000" dirty="0">
                <a:latin typeface="Calibri"/>
                <a:ea typeface="Calibri"/>
                <a:cs typeface="Calibri"/>
              </a:rPr>
              <a:t> </a:t>
            </a:r>
          </a:p>
          <a:p>
            <a:endParaRPr lang="en-US" sz="2000" dirty="0">
              <a:latin typeface="Calibri"/>
              <a:ea typeface="Calibri"/>
              <a:cs typeface="Calibri"/>
            </a:endParaRPr>
          </a:p>
          <a:p>
            <a:pPr algn="just"/>
            <a:r>
              <a:rPr lang="fr-FR" sz="2000" dirty="0">
                <a:latin typeface="Calibri"/>
                <a:cs typeface="Segoe UI"/>
              </a:rPr>
              <a:t>Ici, aux Arcs, la confrérie est mentionnée plusieurs fois :</a:t>
            </a:r>
            <a:r>
              <a:rPr lang="en-US" sz="2000" dirty="0">
                <a:latin typeface="Calibri"/>
                <a:ea typeface="Calibri"/>
                <a:cs typeface="Calibri"/>
              </a:rPr>
              <a:t> </a:t>
            </a:r>
          </a:p>
          <a:p>
            <a:pPr algn="just"/>
            <a:r>
              <a:rPr lang="fr-FR" sz="2000" dirty="0">
                <a:latin typeface="Calibri"/>
                <a:cs typeface="Segoe UI"/>
              </a:rPr>
              <a:t>Le 3 avril 1638, Barthelemy Audibert prieur de la chapelle Saint Roch et les frères pénitents blancs doivent faire une procession mais : « </a:t>
            </a:r>
            <a:r>
              <a:rPr lang="fr-FR" sz="2000" i="1" dirty="0">
                <a:latin typeface="Calibri"/>
                <a:cs typeface="Segoe UI"/>
              </a:rPr>
              <a:t>n’ayant point de flambeaux ils demandent au conseil de leur en fournir</a:t>
            </a:r>
            <a:r>
              <a:rPr lang="fr-FR" sz="2000" dirty="0">
                <a:latin typeface="Calibri"/>
                <a:cs typeface="Segoe UI"/>
              </a:rPr>
              <a:t> ». Le conseil répond que : « </a:t>
            </a:r>
            <a:r>
              <a:rPr lang="fr-FR" sz="2000" i="1" dirty="0">
                <a:latin typeface="Calibri"/>
                <a:cs typeface="Segoe UI"/>
              </a:rPr>
              <a:t>les luminaires de l’église fourniront les flambeaux pour </a:t>
            </a:r>
            <a:r>
              <a:rPr lang="fr-FR" sz="2000" i="1" dirty="0" err="1">
                <a:latin typeface="Calibri"/>
                <a:cs typeface="Segoe UI"/>
              </a:rPr>
              <a:t>fere</a:t>
            </a:r>
            <a:r>
              <a:rPr lang="fr-FR" sz="2000" i="1" dirty="0">
                <a:latin typeface="Calibri"/>
                <a:cs typeface="Segoe UI"/>
              </a:rPr>
              <a:t> la dite </a:t>
            </a:r>
            <a:r>
              <a:rPr lang="fr-FR" sz="2000" i="1" dirty="0" err="1">
                <a:latin typeface="Calibri"/>
                <a:cs typeface="Segoe UI"/>
              </a:rPr>
              <a:t>nonnaine</a:t>
            </a:r>
            <a:r>
              <a:rPr lang="fr-FR" sz="2000" i="1" dirty="0">
                <a:latin typeface="Calibri"/>
                <a:cs typeface="Segoe UI"/>
              </a:rPr>
              <a:t> de la dite procession</a:t>
            </a:r>
            <a:r>
              <a:rPr lang="fr-FR" sz="2000" dirty="0">
                <a:latin typeface="Calibri"/>
                <a:cs typeface="Segoe UI"/>
              </a:rPr>
              <a:t> » (sic).</a:t>
            </a:r>
            <a:r>
              <a:rPr lang="en-US" sz="2000" dirty="0">
                <a:latin typeface="Calibri"/>
                <a:ea typeface="Calibri"/>
                <a:cs typeface="Calibri"/>
              </a:rPr>
              <a:t> </a:t>
            </a:r>
          </a:p>
          <a:p>
            <a:pPr algn="just"/>
            <a:r>
              <a:rPr lang="fr-FR" sz="2000" dirty="0">
                <a:latin typeface="Calibri"/>
                <a:cs typeface="Segoe UI"/>
              </a:rPr>
              <a:t>Par suite de grande sécheresse, en 1680, on donne 16 livres de flambeaux aux pénitents blancs « </a:t>
            </a:r>
            <a:r>
              <a:rPr lang="fr-FR" sz="2000" i="1" dirty="0">
                <a:latin typeface="Calibri"/>
                <a:cs typeface="Segoe UI"/>
              </a:rPr>
              <a:t>à l’occasion de la procession qu’ils firent durant neuf jours pour prier le bon Dieu de nous donner de la </a:t>
            </a:r>
            <a:r>
              <a:rPr lang="fr-FR" sz="2000" i="1" dirty="0" err="1">
                <a:latin typeface="Calibri"/>
                <a:cs typeface="Segoe UI"/>
              </a:rPr>
              <a:t>pluye</a:t>
            </a:r>
            <a:r>
              <a:rPr lang="fr-FR" sz="2000" dirty="0">
                <a:latin typeface="Calibri"/>
                <a:cs typeface="Segoe UI"/>
              </a:rPr>
              <a:t>» (sic).</a:t>
            </a:r>
            <a:endParaRPr lang="en-US" sz="2000" dirty="0">
              <a:latin typeface="Calibri"/>
              <a:ea typeface="Calibri"/>
              <a:cs typeface="Calibri"/>
            </a:endParaRPr>
          </a:p>
          <a:p>
            <a:pPr algn="just">
              <a:lnSpc>
                <a:spcPts val="1520"/>
              </a:lnSpc>
            </a:pPr>
            <a:endParaRPr lang="en-US" sz="1200">
              <a:latin typeface="Calibri"/>
              <a:ea typeface="Calibri"/>
              <a:cs typeface="Calibri"/>
            </a:endParaRPr>
          </a:p>
          <a:p>
            <a:pPr>
              <a:lnSpc>
                <a:spcPts val="1440"/>
              </a:lnSpc>
            </a:pPr>
            <a:endParaRPr lang="en-US" sz="1100">
              <a:latin typeface="Calibri"/>
              <a:ea typeface="Calibri"/>
              <a:cs typeface="Calibri"/>
            </a:endParaRPr>
          </a:p>
        </p:txBody>
      </p:sp>
    </p:spTree>
    <p:extLst>
      <p:ext uri="{BB962C8B-B14F-4D97-AF65-F5344CB8AC3E}">
        <p14:creationId xmlns:p14="http://schemas.microsoft.com/office/powerpoint/2010/main" val="277022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960C3C-5627-CD5A-E6F8-B57FB7498D06}"/>
              </a:ext>
            </a:extLst>
          </p:cNvPr>
          <p:cNvSpPr txBox="1"/>
          <p:nvPr/>
        </p:nvSpPr>
        <p:spPr>
          <a:xfrm>
            <a:off x="5862" y="5862"/>
            <a:ext cx="684627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De même en 1684, «</a:t>
            </a:r>
            <a:r>
              <a:rPr lang="fr-FR" sz="2000" i="1" dirty="0">
                <a:latin typeface="Calibri"/>
                <a:cs typeface="Segoe UI"/>
              </a:rPr>
              <a:t>1 livre 12 sols de flambeaux donnés aux filles qui faisaient des processions pour avoir de la </a:t>
            </a:r>
            <a:r>
              <a:rPr lang="fr-FR" sz="2000" i="1" dirty="0" err="1">
                <a:latin typeface="Calibri"/>
                <a:cs typeface="Segoe UI"/>
              </a:rPr>
              <a:t>pluye</a:t>
            </a:r>
            <a:r>
              <a:rPr lang="fr-FR" sz="2000" dirty="0">
                <a:latin typeface="Calibri"/>
                <a:cs typeface="Segoe UI"/>
              </a:rPr>
              <a:t> » (sic). En 1690 on donne 4 livres « </a:t>
            </a:r>
            <a:r>
              <a:rPr lang="fr-FR" sz="2000" i="1" dirty="0">
                <a:latin typeface="Calibri"/>
                <a:cs typeface="Segoe UI"/>
              </a:rPr>
              <a:t>aux frères pénitents blancs de la chapelle Saint Roch pour flambeaux et faire une procession pour avoir de la pluie</a:t>
            </a:r>
            <a:r>
              <a:rPr lang="fr-FR" sz="2000" dirty="0">
                <a:latin typeface="Calibri"/>
                <a:cs typeface="Segoe UI"/>
              </a:rPr>
              <a:t>». </a:t>
            </a:r>
            <a:r>
              <a:rPr lang="en-US" sz="2000" dirty="0">
                <a:latin typeface="Calibri"/>
                <a:cs typeface="Segoe UI"/>
              </a:rPr>
              <a:t> ​</a:t>
            </a:r>
            <a:endParaRPr lang="en-US" dirty="0"/>
          </a:p>
          <a:p>
            <a:pPr algn="just"/>
            <a:endParaRPr lang="en-US" sz="2000" dirty="0">
              <a:latin typeface="Calibri"/>
              <a:cs typeface="Segoe UI"/>
            </a:endParaRPr>
          </a:p>
          <a:p>
            <a:pPr algn="just"/>
            <a:r>
              <a:rPr lang="fr-FR" sz="2000" dirty="0">
                <a:latin typeface="Calibri"/>
                <a:cs typeface="Segoe UI"/>
              </a:rPr>
              <a:t>La Compagnie des Pénitents blancs reçoit, en 1703, le monopole de la procession de l’Assomption et, en 1717, l’autorisation du culte dominical. Suivront celles de procéder aux processions du Samedi Saint, de l’Annonciation, de l’Incarnation, de la Saint Roch et du pèlerinage de la Pentecôte à l’abbaye de la Celle Roubaud.</a:t>
            </a:r>
            <a:r>
              <a:rPr lang="en-US" sz="2000" dirty="0">
                <a:latin typeface="Calibri"/>
                <a:cs typeface="Segoe UI"/>
              </a:rPr>
              <a:t> ​</a:t>
            </a:r>
            <a:endParaRPr lang="en-US" sz="2000" dirty="0">
              <a:latin typeface="Calibri"/>
              <a:ea typeface="Calibri"/>
              <a:cs typeface="Segoe UI"/>
            </a:endParaRPr>
          </a:p>
          <a:p>
            <a:pPr algn="just"/>
            <a:endParaRPr lang="en-US" sz="2000" dirty="0">
              <a:latin typeface="Calibri"/>
              <a:cs typeface="Segoe UI"/>
            </a:endParaRPr>
          </a:p>
          <a:p>
            <a:r>
              <a:rPr lang="fr-FR" sz="2000" dirty="0">
                <a:latin typeface="Calibri"/>
                <a:cs typeface="Segoe UI"/>
              </a:rPr>
              <a:t>*Sources : recherches de Frank Dugas + Pages d’histoire d’un terroir provençal + Archives départementales du Var.</a:t>
            </a:r>
            <a:endParaRPr lang="en-US" sz="2000" dirty="0">
              <a:latin typeface="Calibri"/>
              <a:ea typeface="Calibri"/>
              <a:cs typeface="Segoe UI"/>
            </a:endParaRPr>
          </a:p>
        </p:txBody>
      </p:sp>
    </p:spTree>
    <p:extLst>
      <p:ext uri="{BB962C8B-B14F-4D97-AF65-F5344CB8AC3E}">
        <p14:creationId xmlns:p14="http://schemas.microsoft.com/office/powerpoint/2010/main" val="41449100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Props1.xml><?xml version="1.0" encoding="utf-8"?>
<ds:datastoreItem xmlns:ds="http://schemas.openxmlformats.org/officeDocument/2006/customXml" ds:itemID="{2E36927F-E361-4AD7-8C79-BA5A86D3D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59A5C3-9BB7-4DB7-BF1A-D45FD4A77C24}">
  <ds:schemaRefs>
    <ds:schemaRef ds:uri="http://schemas.microsoft.com/sharepoint/v3/contenttype/forms"/>
  </ds:schemaRefs>
</ds:datastoreItem>
</file>

<file path=customXml/itemProps3.xml><?xml version="1.0" encoding="utf-8"?>
<ds:datastoreItem xmlns:ds="http://schemas.openxmlformats.org/officeDocument/2006/customXml" ds:itemID="{D798FE4F-F472-4EA9-B766-93D9AD6159F1}">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Thème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40</cp:revision>
  <dcterms:created xsi:type="dcterms:W3CDTF">2012-07-30T22:21:58Z</dcterms:created>
  <dcterms:modified xsi:type="dcterms:W3CDTF">2025-07-26T12:51:40Z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