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Lst>
  <p:sldSz cx="6858000" cy="12192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20486E-DFB8-574B-E5E3-BD2ED81C4A47}" v="33" dt="2025-07-24T07:33:05.196"/>
    <p1510:client id="{B35D9075-8BF1-8D90-3316-BA2BCE17CD78}" v="86" dt="2025-07-24T07:10:23.7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isonnier Tourisme Culture Patrimoine" userId="S::saisontcp@lesarcssurargens.fr::0ca65382-e596-453e-9522-818d66b87411" providerId="AD" clId="Web-{B35D9075-8BF1-8D90-3316-BA2BCE17CD78}"/>
    <pc:docChg chg="mod addSld modSld modMainMaster setSldSz">
      <pc:chgData name="saisonnier Tourisme Culture Patrimoine" userId="S::saisontcp@lesarcssurargens.fr::0ca65382-e596-453e-9522-818d66b87411" providerId="AD" clId="Web-{B35D9075-8BF1-8D90-3316-BA2BCE17CD78}" dt="2025-07-24T07:10:23.744" v="70" actId="20577"/>
      <pc:docMkLst>
        <pc:docMk/>
      </pc:docMkLst>
      <pc:sldChg chg="addSp delSp modSp">
        <pc:chgData name="saisonnier Tourisme Culture Patrimoine" userId="S::saisontcp@lesarcssurargens.fr::0ca65382-e596-453e-9522-818d66b87411" providerId="AD" clId="Web-{B35D9075-8BF1-8D90-3316-BA2BCE17CD78}" dt="2025-07-24T07:09:55.929" v="58" actId="14100"/>
        <pc:sldMkLst>
          <pc:docMk/>
          <pc:sldMk cId="3784089036" sldId="256"/>
        </pc:sldMkLst>
        <pc:spChg chg="del">
          <ac:chgData name="saisonnier Tourisme Culture Patrimoine" userId="S::saisontcp@lesarcssurargens.fr::0ca65382-e596-453e-9522-818d66b87411" providerId="AD" clId="Web-{B35D9075-8BF1-8D90-3316-BA2BCE17CD78}" dt="2025-07-24T06:57:23.824" v="1"/>
          <ac:spMkLst>
            <pc:docMk/>
            <pc:sldMk cId="3784089036" sldId="256"/>
            <ac:spMk id="2" creationId="{00000000-0000-0000-0000-000000000000}"/>
          </ac:spMkLst>
        </pc:spChg>
        <pc:spChg chg="del">
          <ac:chgData name="saisonnier Tourisme Culture Patrimoine" userId="S::saisontcp@lesarcssurargens.fr::0ca65382-e596-453e-9522-818d66b87411" providerId="AD" clId="Web-{B35D9075-8BF1-8D90-3316-BA2BCE17CD78}" dt="2025-07-24T06:57:25.199" v="2"/>
          <ac:spMkLst>
            <pc:docMk/>
            <pc:sldMk cId="3784089036" sldId="256"/>
            <ac:spMk id="3" creationId="{00000000-0000-0000-0000-000000000000}"/>
          </ac:spMkLst>
        </pc:spChg>
        <pc:spChg chg="add mod">
          <ac:chgData name="saisonnier Tourisme Culture Patrimoine" userId="S::saisontcp@lesarcssurargens.fr::0ca65382-e596-453e-9522-818d66b87411" providerId="AD" clId="Web-{B35D9075-8BF1-8D90-3316-BA2BCE17CD78}" dt="2025-07-24T07:07:52.248" v="21" actId="20577"/>
          <ac:spMkLst>
            <pc:docMk/>
            <pc:sldMk cId="3784089036" sldId="256"/>
            <ac:spMk id="5" creationId="{9C9CF4B5-667E-5FAE-0A88-30F87F117825}"/>
          </ac:spMkLst>
        </pc:spChg>
        <pc:spChg chg="add mod">
          <ac:chgData name="saisonnier Tourisme Culture Patrimoine" userId="S::saisontcp@lesarcssurargens.fr::0ca65382-e596-453e-9522-818d66b87411" providerId="AD" clId="Web-{B35D9075-8BF1-8D90-3316-BA2BCE17CD78}" dt="2025-07-24T07:09:10.441" v="39" actId="20577"/>
          <ac:spMkLst>
            <pc:docMk/>
            <pc:sldMk cId="3784089036" sldId="256"/>
            <ac:spMk id="7" creationId="{DBC7E134-8B38-A9C7-212A-0B7E38E6B414}"/>
          </ac:spMkLst>
        </pc:spChg>
        <pc:spChg chg="add mod">
          <ac:chgData name="saisonnier Tourisme Culture Patrimoine" userId="S::saisontcp@lesarcssurargens.fr::0ca65382-e596-453e-9522-818d66b87411" providerId="AD" clId="Web-{B35D9075-8BF1-8D90-3316-BA2BCE17CD78}" dt="2025-07-24T07:09:55.929" v="58" actId="14100"/>
          <ac:spMkLst>
            <pc:docMk/>
            <pc:sldMk cId="3784089036" sldId="256"/>
            <ac:spMk id="8" creationId="{021A6B54-26EB-3065-92F4-93E06FACA867}"/>
          </ac:spMkLst>
        </pc:spChg>
        <pc:picChg chg="add mod">
          <ac:chgData name="saisonnier Tourisme Culture Patrimoine" userId="S::saisontcp@lesarcssurargens.fr::0ca65382-e596-453e-9522-818d66b87411" providerId="AD" clId="Web-{B35D9075-8BF1-8D90-3316-BA2BCE17CD78}" dt="2025-07-24T06:57:35.543" v="4" actId="1076"/>
          <ac:picMkLst>
            <pc:docMk/>
            <pc:sldMk cId="3784089036" sldId="256"/>
            <ac:picMk id="4" creationId="{A0DFEB23-C222-22E1-409F-2C39826FB72D}"/>
          </ac:picMkLst>
        </pc:picChg>
        <pc:picChg chg="add mod">
          <ac:chgData name="saisonnier Tourisme Culture Patrimoine" userId="S::saisontcp@lesarcssurargens.fr::0ca65382-e596-453e-9522-818d66b87411" providerId="AD" clId="Web-{B35D9075-8BF1-8D90-3316-BA2BCE17CD78}" dt="2025-07-24T07:08:25.453" v="24" actId="14100"/>
          <ac:picMkLst>
            <pc:docMk/>
            <pc:sldMk cId="3784089036" sldId="256"/>
            <ac:picMk id="6" creationId="{F13AE5B8-CEBD-EE59-688C-888CFC62611E}"/>
          </ac:picMkLst>
        </pc:picChg>
      </pc:sldChg>
      <pc:sldChg chg="addSp delSp modSp new">
        <pc:chgData name="saisonnier Tourisme Culture Patrimoine" userId="S::saisontcp@lesarcssurargens.fr::0ca65382-e596-453e-9522-818d66b87411" providerId="AD" clId="Web-{B35D9075-8BF1-8D90-3316-BA2BCE17CD78}" dt="2025-07-24T07:10:23.744" v="70" actId="20577"/>
        <pc:sldMkLst>
          <pc:docMk/>
          <pc:sldMk cId="1104717333" sldId="257"/>
        </pc:sldMkLst>
        <pc:spChg chg="del">
          <ac:chgData name="saisonnier Tourisme Culture Patrimoine" userId="S::saisontcp@lesarcssurargens.fr::0ca65382-e596-453e-9522-818d66b87411" providerId="AD" clId="Web-{B35D9075-8BF1-8D90-3316-BA2BCE17CD78}" dt="2025-07-24T07:10:01.414" v="61"/>
          <ac:spMkLst>
            <pc:docMk/>
            <pc:sldMk cId="1104717333" sldId="257"/>
            <ac:spMk id="2" creationId="{A328EB10-EECF-B9D2-2EA1-6DE57D141D4B}"/>
          </ac:spMkLst>
        </pc:spChg>
        <pc:spChg chg="del">
          <ac:chgData name="saisonnier Tourisme Culture Patrimoine" userId="S::saisontcp@lesarcssurargens.fr::0ca65382-e596-453e-9522-818d66b87411" providerId="AD" clId="Web-{B35D9075-8BF1-8D90-3316-BA2BCE17CD78}" dt="2025-07-24T07:10:00.445" v="60"/>
          <ac:spMkLst>
            <pc:docMk/>
            <pc:sldMk cId="1104717333" sldId="257"/>
            <ac:spMk id="3" creationId="{F4869061-7293-0ACE-7F6B-748E558221B0}"/>
          </ac:spMkLst>
        </pc:spChg>
        <pc:spChg chg="add mod">
          <ac:chgData name="saisonnier Tourisme Culture Patrimoine" userId="S::saisontcp@lesarcssurargens.fr::0ca65382-e596-453e-9522-818d66b87411" providerId="AD" clId="Web-{B35D9075-8BF1-8D90-3316-BA2BCE17CD78}" dt="2025-07-24T07:10:23.744" v="70" actId="20577"/>
          <ac:spMkLst>
            <pc:docMk/>
            <pc:sldMk cId="1104717333" sldId="257"/>
            <ac:spMk id="4" creationId="{C25F89E9-CBD8-AECA-7134-C93B644DE547}"/>
          </ac:spMkLst>
        </pc:spChg>
      </pc:sldChg>
      <pc:sldMasterChg chg="modSp modSldLayout">
        <pc:chgData name="saisonnier Tourisme Culture Patrimoine" userId="S::saisontcp@lesarcssurargens.fr::0ca65382-e596-453e-9522-818d66b87411" providerId="AD" clId="Web-{B35D9075-8BF1-8D90-3316-BA2BCE17CD78}" dt="2025-07-24T06:57:20.964" v="0"/>
        <pc:sldMasterMkLst>
          <pc:docMk/>
          <pc:sldMasterMk cId="3071127875" sldId="2147483648"/>
        </pc:sldMasterMkLst>
        <pc:spChg chg="mod">
          <ac:chgData name="saisonnier Tourisme Culture Patrimoine" userId="S::saisontcp@lesarcssurargens.fr::0ca65382-e596-453e-9522-818d66b87411" providerId="AD" clId="Web-{B35D9075-8BF1-8D90-3316-BA2BCE17CD78}" dt="2025-07-24T06:57:20.964" v="0"/>
          <ac:spMkLst>
            <pc:docMk/>
            <pc:sldMasterMk cId="3071127875" sldId="2147483648"/>
            <ac:spMk id="2" creationId="{00000000-0000-0000-0000-000000000000}"/>
          </ac:spMkLst>
        </pc:spChg>
        <pc:spChg chg="mod">
          <ac:chgData name="saisonnier Tourisme Culture Patrimoine" userId="S::saisontcp@lesarcssurargens.fr::0ca65382-e596-453e-9522-818d66b87411" providerId="AD" clId="Web-{B35D9075-8BF1-8D90-3316-BA2BCE17CD78}" dt="2025-07-24T06:57:20.964" v="0"/>
          <ac:spMkLst>
            <pc:docMk/>
            <pc:sldMasterMk cId="3071127875" sldId="2147483648"/>
            <ac:spMk id="3" creationId="{00000000-0000-0000-0000-000000000000}"/>
          </ac:spMkLst>
        </pc:spChg>
        <pc:spChg chg="mod">
          <ac:chgData name="saisonnier Tourisme Culture Patrimoine" userId="S::saisontcp@lesarcssurargens.fr::0ca65382-e596-453e-9522-818d66b87411" providerId="AD" clId="Web-{B35D9075-8BF1-8D90-3316-BA2BCE17CD78}" dt="2025-07-24T06:57:20.964" v="0"/>
          <ac:spMkLst>
            <pc:docMk/>
            <pc:sldMasterMk cId="3071127875" sldId="2147483648"/>
            <ac:spMk id="4" creationId="{00000000-0000-0000-0000-000000000000}"/>
          </ac:spMkLst>
        </pc:spChg>
        <pc:spChg chg="mod">
          <ac:chgData name="saisonnier Tourisme Culture Patrimoine" userId="S::saisontcp@lesarcssurargens.fr::0ca65382-e596-453e-9522-818d66b87411" providerId="AD" clId="Web-{B35D9075-8BF1-8D90-3316-BA2BCE17CD78}" dt="2025-07-24T06:57:20.964" v="0"/>
          <ac:spMkLst>
            <pc:docMk/>
            <pc:sldMasterMk cId="3071127875" sldId="2147483648"/>
            <ac:spMk id="5" creationId="{00000000-0000-0000-0000-000000000000}"/>
          </ac:spMkLst>
        </pc:spChg>
        <pc:spChg chg="mod">
          <ac:chgData name="saisonnier Tourisme Culture Patrimoine" userId="S::saisontcp@lesarcssurargens.fr::0ca65382-e596-453e-9522-818d66b87411" providerId="AD" clId="Web-{B35D9075-8BF1-8D90-3316-BA2BCE17CD78}" dt="2025-07-24T06:57:20.964" v="0"/>
          <ac:spMkLst>
            <pc:docMk/>
            <pc:sldMasterMk cId="3071127875" sldId="2147483648"/>
            <ac:spMk id="6" creationId="{00000000-0000-0000-0000-000000000000}"/>
          </ac:spMkLst>
        </pc:spChg>
        <pc:sldLayoutChg chg="modSp">
          <pc:chgData name="saisonnier Tourisme Culture Patrimoine" userId="S::saisontcp@lesarcssurargens.fr::0ca65382-e596-453e-9522-818d66b87411" providerId="AD" clId="Web-{B35D9075-8BF1-8D90-3316-BA2BCE17CD78}" dt="2025-07-24T06:57:20.964" v="0"/>
          <pc:sldLayoutMkLst>
            <pc:docMk/>
            <pc:sldMasterMk cId="3071127875" sldId="2147483648"/>
            <pc:sldLayoutMk cId="3310491181" sldId="2147483649"/>
          </pc:sldLayoutMkLst>
          <pc:spChg chg="mod">
            <ac:chgData name="saisonnier Tourisme Culture Patrimoine" userId="S::saisontcp@lesarcssurargens.fr::0ca65382-e596-453e-9522-818d66b87411" providerId="AD" clId="Web-{B35D9075-8BF1-8D90-3316-BA2BCE17CD78}" dt="2025-07-24T06:57:20.964" v="0"/>
            <ac:spMkLst>
              <pc:docMk/>
              <pc:sldMasterMk cId="3071127875" sldId="2147483648"/>
              <pc:sldLayoutMk cId="3310491181" sldId="2147483649"/>
              <ac:spMk id="2" creationId="{00000000-0000-0000-0000-000000000000}"/>
            </ac:spMkLst>
          </pc:spChg>
          <pc:spChg chg="mod">
            <ac:chgData name="saisonnier Tourisme Culture Patrimoine" userId="S::saisontcp@lesarcssurargens.fr::0ca65382-e596-453e-9522-818d66b87411" providerId="AD" clId="Web-{B35D9075-8BF1-8D90-3316-BA2BCE17CD78}" dt="2025-07-24T06:57:20.964" v="0"/>
            <ac:spMkLst>
              <pc:docMk/>
              <pc:sldMasterMk cId="3071127875" sldId="2147483648"/>
              <pc:sldLayoutMk cId="3310491181" sldId="2147483649"/>
              <ac:spMk id="3" creationId="{00000000-0000-0000-0000-000000000000}"/>
            </ac:spMkLst>
          </pc:spChg>
        </pc:sldLayoutChg>
        <pc:sldLayoutChg chg="modSp">
          <pc:chgData name="saisonnier Tourisme Culture Patrimoine" userId="S::saisontcp@lesarcssurargens.fr::0ca65382-e596-453e-9522-818d66b87411" providerId="AD" clId="Web-{B35D9075-8BF1-8D90-3316-BA2BCE17CD78}" dt="2025-07-24T06:57:20.964" v="0"/>
          <pc:sldLayoutMkLst>
            <pc:docMk/>
            <pc:sldMasterMk cId="3071127875" sldId="2147483648"/>
            <pc:sldLayoutMk cId="3466923455" sldId="2147483651"/>
          </pc:sldLayoutMkLst>
          <pc:spChg chg="mod">
            <ac:chgData name="saisonnier Tourisme Culture Patrimoine" userId="S::saisontcp@lesarcssurargens.fr::0ca65382-e596-453e-9522-818d66b87411" providerId="AD" clId="Web-{B35D9075-8BF1-8D90-3316-BA2BCE17CD78}" dt="2025-07-24T06:57:20.964" v="0"/>
            <ac:spMkLst>
              <pc:docMk/>
              <pc:sldMasterMk cId="3071127875" sldId="2147483648"/>
              <pc:sldLayoutMk cId="3466923455" sldId="2147483651"/>
              <ac:spMk id="2" creationId="{00000000-0000-0000-0000-000000000000}"/>
            </ac:spMkLst>
          </pc:spChg>
          <pc:spChg chg="mod">
            <ac:chgData name="saisonnier Tourisme Culture Patrimoine" userId="S::saisontcp@lesarcssurargens.fr::0ca65382-e596-453e-9522-818d66b87411" providerId="AD" clId="Web-{B35D9075-8BF1-8D90-3316-BA2BCE17CD78}" dt="2025-07-24T06:57:20.964" v="0"/>
            <ac:spMkLst>
              <pc:docMk/>
              <pc:sldMasterMk cId="3071127875" sldId="2147483648"/>
              <pc:sldLayoutMk cId="3466923455" sldId="2147483651"/>
              <ac:spMk id="3" creationId="{00000000-0000-0000-0000-000000000000}"/>
            </ac:spMkLst>
          </pc:spChg>
        </pc:sldLayoutChg>
        <pc:sldLayoutChg chg="modSp">
          <pc:chgData name="saisonnier Tourisme Culture Patrimoine" userId="S::saisontcp@lesarcssurargens.fr::0ca65382-e596-453e-9522-818d66b87411" providerId="AD" clId="Web-{B35D9075-8BF1-8D90-3316-BA2BCE17CD78}" dt="2025-07-24T06:57:20.964" v="0"/>
          <pc:sldLayoutMkLst>
            <pc:docMk/>
            <pc:sldMasterMk cId="3071127875" sldId="2147483648"/>
            <pc:sldLayoutMk cId="3747632232" sldId="2147483652"/>
          </pc:sldLayoutMkLst>
          <pc:spChg chg="mod">
            <ac:chgData name="saisonnier Tourisme Culture Patrimoine" userId="S::saisontcp@lesarcssurargens.fr::0ca65382-e596-453e-9522-818d66b87411" providerId="AD" clId="Web-{B35D9075-8BF1-8D90-3316-BA2BCE17CD78}" dt="2025-07-24T06:57:20.964" v="0"/>
            <ac:spMkLst>
              <pc:docMk/>
              <pc:sldMasterMk cId="3071127875" sldId="2147483648"/>
              <pc:sldLayoutMk cId="3747632232" sldId="2147483652"/>
              <ac:spMk id="3" creationId="{00000000-0000-0000-0000-000000000000}"/>
            </ac:spMkLst>
          </pc:spChg>
          <pc:spChg chg="mod">
            <ac:chgData name="saisonnier Tourisme Culture Patrimoine" userId="S::saisontcp@lesarcssurargens.fr::0ca65382-e596-453e-9522-818d66b87411" providerId="AD" clId="Web-{B35D9075-8BF1-8D90-3316-BA2BCE17CD78}" dt="2025-07-24T06:57:20.964" v="0"/>
            <ac:spMkLst>
              <pc:docMk/>
              <pc:sldMasterMk cId="3071127875" sldId="2147483648"/>
              <pc:sldLayoutMk cId="3747632232" sldId="2147483652"/>
              <ac:spMk id="4" creationId="{00000000-0000-0000-0000-000000000000}"/>
            </ac:spMkLst>
          </pc:spChg>
        </pc:sldLayoutChg>
        <pc:sldLayoutChg chg="modSp">
          <pc:chgData name="saisonnier Tourisme Culture Patrimoine" userId="S::saisontcp@lesarcssurargens.fr::0ca65382-e596-453e-9522-818d66b87411" providerId="AD" clId="Web-{B35D9075-8BF1-8D90-3316-BA2BCE17CD78}" dt="2025-07-24T06:57:20.964" v="0"/>
          <pc:sldLayoutMkLst>
            <pc:docMk/>
            <pc:sldMasterMk cId="3071127875" sldId="2147483648"/>
            <pc:sldLayoutMk cId="2611866596" sldId="2147483653"/>
          </pc:sldLayoutMkLst>
          <pc:spChg chg="mod">
            <ac:chgData name="saisonnier Tourisme Culture Patrimoine" userId="S::saisontcp@lesarcssurargens.fr::0ca65382-e596-453e-9522-818d66b87411" providerId="AD" clId="Web-{B35D9075-8BF1-8D90-3316-BA2BCE17CD78}" dt="2025-07-24T06:57:20.964" v="0"/>
            <ac:spMkLst>
              <pc:docMk/>
              <pc:sldMasterMk cId="3071127875" sldId="2147483648"/>
              <pc:sldLayoutMk cId="2611866596" sldId="2147483653"/>
              <ac:spMk id="2" creationId="{00000000-0000-0000-0000-000000000000}"/>
            </ac:spMkLst>
          </pc:spChg>
          <pc:spChg chg="mod">
            <ac:chgData name="saisonnier Tourisme Culture Patrimoine" userId="S::saisontcp@lesarcssurargens.fr::0ca65382-e596-453e-9522-818d66b87411" providerId="AD" clId="Web-{B35D9075-8BF1-8D90-3316-BA2BCE17CD78}" dt="2025-07-24T06:57:20.964" v="0"/>
            <ac:spMkLst>
              <pc:docMk/>
              <pc:sldMasterMk cId="3071127875" sldId="2147483648"/>
              <pc:sldLayoutMk cId="2611866596" sldId="2147483653"/>
              <ac:spMk id="3" creationId="{00000000-0000-0000-0000-000000000000}"/>
            </ac:spMkLst>
          </pc:spChg>
          <pc:spChg chg="mod">
            <ac:chgData name="saisonnier Tourisme Culture Patrimoine" userId="S::saisontcp@lesarcssurargens.fr::0ca65382-e596-453e-9522-818d66b87411" providerId="AD" clId="Web-{B35D9075-8BF1-8D90-3316-BA2BCE17CD78}" dt="2025-07-24T06:57:20.964" v="0"/>
            <ac:spMkLst>
              <pc:docMk/>
              <pc:sldMasterMk cId="3071127875" sldId="2147483648"/>
              <pc:sldLayoutMk cId="2611866596" sldId="2147483653"/>
              <ac:spMk id="4" creationId="{00000000-0000-0000-0000-000000000000}"/>
            </ac:spMkLst>
          </pc:spChg>
          <pc:spChg chg="mod">
            <ac:chgData name="saisonnier Tourisme Culture Patrimoine" userId="S::saisontcp@lesarcssurargens.fr::0ca65382-e596-453e-9522-818d66b87411" providerId="AD" clId="Web-{B35D9075-8BF1-8D90-3316-BA2BCE17CD78}" dt="2025-07-24T06:57:20.964" v="0"/>
            <ac:spMkLst>
              <pc:docMk/>
              <pc:sldMasterMk cId="3071127875" sldId="2147483648"/>
              <pc:sldLayoutMk cId="2611866596" sldId="2147483653"/>
              <ac:spMk id="5" creationId="{00000000-0000-0000-0000-000000000000}"/>
            </ac:spMkLst>
          </pc:spChg>
          <pc:spChg chg="mod">
            <ac:chgData name="saisonnier Tourisme Culture Patrimoine" userId="S::saisontcp@lesarcssurargens.fr::0ca65382-e596-453e-9522-818d66b87411" providerId="AD" clId="Web-{B35D9075-8BF1-8D90-3316-BA2BCE17CD78}" dt="2025-07-24T06:57:20.964" v="0"/>
            <ac:spMkLst>
              <pc:docMk/>
              <pc:sldMasterMk cId="3071127875" sldId="2147483648"/>
              <pc:sldLayoutMk cId="2611866596" sldId="2147483653"/>
              <ac:spMk id="6" creationId="{00000000-0000-0000-0000-000000000000}"/>
            </ac:spMkLst>
          </pc:spChg>
        </pc:sldLayoutChg>
        <pc:sldLayoutChg chg="modSp">
          <pc:chgData name="saisonnier Tourisme Culture Patrimoine" userId="S::saisontcp@lesarcssurargens.fr::0ca65382-e596-453e-9522-818d66b87411" providerId="AD" clId="Web-{B35D9075-8BF1-8D90-3316-BA2BCE17CD78}" dt="2025-07-24T06:57:20.964" v="0"/>
          <pc:sldLayoutMkLst>
            <pc:docMk/>
            <pc:sldMasterMk cId="3071127875" sldId="2147483648"/>
            <pc:sldLayoutMk cId="2706407263" sldId="2147483656"/>
          </pc:sldLayoutMkLst>
          <pc:spChg chg="mod">
            <ac:chgData name="saisonnier Tourisme Culture Patrimoine" userId="S::saisontcp@lesarcssurargens.fr::0ca65382-e596-453e-9522-818d66b87411" providerId="AD" clId="Web-{B35D9075-8BF1-8D90-3316-BA2BCE17CD78}" dt="2025-07-24T06:57:20.964" v="0"/>
            <ac:spMkLst>
              <pc:docMk/>
              <pc:sldMasterMk cId="3071127875" sldId="2147483648"/>
              <pc:sldLayoutMk cId="2706407263" sldId="2147483656"/>
              <ac:spMk id="2" creationId="{00000000-0000-0000-0000-000000000000}"/>
            </ac:spMkLst>
          </pc:spChg>
          <pc:spChg chg="mod">
            <ac:chgData name="saisonnier Tourisme Culture Patrimoine" userId="S::saisontcp@lesarcssurargens.fr::0ca65382-e596-453e-9522-818d66b87411" providerId="AD" clId="Web-{B35D9075-8BF1-8D90-3316-BA2BCE17CD78}" dt="2025-07-24T06:57:20.964" v="0"/>
            <ac:spMkLst>
              <pc:docMk/>
              <pc:sldMasterMk cId="3071127875" sldId="2147483648"/>
              <pc:sldLayoutMk cId="2706407263" sldId="2147483656"/>
              <ac:spMk id="3" creationId="{00000000-0000-0000-0000-000000000000}"/>
            </ac:spMkLst>
          </pc:spChg>
          <pc:spChg chg="mod">
            <ac:chgData name="saisonnier Tourisme Culture Patrimoine" userId="S::saisontcp@lesarcssurargens.fr::0ca65382-e596-453e-9522-818d66b87411" providerId="AD" clId="Web-{B35D9075-8BF1-8D90-3316-BA2BCE17CD78}" dt="2025-07-24T06:57:20.964" v="0"/>
            <ac:spMkLst>
              <pc:docMk/>
              <pc:sldMasterMk cId="3071127875" sldId="2147483648"/>
              <pc:sldLayoutMk cId="2706407263" sldId="2147483656"/>
              <ac:spMk id="4" creationId="{00000000-0000-0000-0000-000000000000}"/>
            </ac:spMkLst>
          </pc:spChg>
        </pc:sldLayoutChg>
        <pc:sldLayoutChg chg="modSp">
          <pc:chgData name="saisonnier Tourisme Culture Patrimoine" userId="S::saisontcp@lesarcssurargens.fr::0ca65382-e596-453e-9522-818d66b87411" providerId="AD" clId="Web-{B35D9075-8BF1-8D90-3316-BA2BCE17CD78}" dt="2025-07-24T06:57:20.964" v="0"/>
          <pc:sldLayoutMkLst>
            <pc:docMk/>
            <pc:sldMasterMk cId="3071127875" sldId="2147483648"/>
            <pc:sldLayoutMk cId="1610903340" sldId="2147483657"/>
          </pc:sldLayoutMkLst>
          <pc:spChg chg="mod">
            <ac:chgData name="saisonnier Tourisme Culture Patrimoine" userId="S::saisontcp@lesarcssurargens.fr::0ca65382-e596-453e-9522-818d66b87411" providerId="AD" clId="Web-{B35D9075-8BF1-8D90-3316-BA2BCE17CD78}" dt="2025-07-24T06:57:20.964" v="0"/>
            <ac:spMkLst>
              <pc:docMk/>
              <pc:sldMasterMk cId="3071127875" sldId="2147483648"/>
              <pc:sldLayoutMk cId="1610903340" sldId="2147483657"/>
              <ac:spMk id="2" creationId="{00000000-0000-0000-0000-000000000000}"/>
            </ac:spMkLst>
          </pc:spChg>
          <pc:spChg chg="mod">
            <ac:chgData name="saisonnier Tourisme Culture Patrimoine" userId="S::saisontcp@lesarcssurargens.fr::0ca65382-e596-453e-9522-818d66b87411" providerId="AD" clId="Web-{B35D9075-8BF1-8D90-3316-BA2BCE17CD78}" dt="2025-07-24T06:57:20.964" v="0"/>
            <ac:spMkLst>
              <pc:docMk/>
              <pc:sldMasterMk cId="3071127875" sldId="2147483648"/>
              <pc:sldLayoutMk cId="1610903340" sldId="2147483657"/>
              <ac:spMk id="3" creationId="{00000000-0000-0000-0000-000000000000}"/>
            </ac:spMkLst>
          </pc:spChg>
          <pc:spChg chg="mod">
            <ac:chgData name="saisonnier Tourisme Culture Patrimoine" userId="S::saisontcp@lesarcssurargens.fr::0ca65382-e596-453e-9522-818d66b87411" providerId="AD" clId="Web-{B35D9075-8BF1-8D90-3316-BA2BCE17CD78}" dt="2025-07-24T06:57:20.964" v="0"/>
            <ac:spMkLst>
              <pc:docMk/>
              <pc:sldMasterMk cId="3071127875" sldId="2147483648"/>
              <pc:sldLayoutMk cId="1610903340" sldId="2147483657"/>
              <ac:spMk id="4" creationId="{00000000-0000-0000-0000-000000000000}"/>
            </ac:spMkLst>
          </pc:spChg>
        </pc:sldLayoutChg>
        <pc:sldLayoutChg chg="modSp">
          <pc:chgData name="saisonnier Tourisme Culture Patrimoine" userId="S::saisontcp@lesarcssurargens.fr::0ca65382-e596-453e-9522-818d66b87411" providerId="AD" clId="Web-{B35D9075-8BF1-8D90-3316-BA2BCE17CD78}" dt="2025-07-24T06:57:20.964" v="0"/>
          <pc:sldLayoutMkLst>
            <pc:docMk/>
            <pc:sldMasterMk cId="3071127875" sldId="2147483648"/>
            <pc:sldLayoutMk cId="1902177510" sldId="2147483659"/>
          </pc:sldLayoutMkLst>
          <pc:spChg chg="mod">
            <ac:chgData name="saisonnier Tourisme Culture Patrimoine" userId="S::saisontcp@lesarcssurargens.fr::0ca65382-e596-453e-9522-818d66b87411" providerId="AD" clId="Web-{B35D9075-8BF1-8D90-3316-BA2BCE17CD78}" dt="2025-07-24T06:57:20.964" v="0"/>
            <ac:spMkLst>
              <pc:docMk/>
              <pc:sldMasterMk cId="3071127875" sldId="2147483648"/>
              <pc:sldLayoutMk cId="1902177510" sldId="2147483659"/>
              <ac:spMk id="2" creationId="{00000000-0000-0000-0000-000000000000}"/>
            </ac:spMkLst>
          </pc:spChg>
          <pc:spChg chg="mod">
            <ac:chgData name="saisonnier Tourisme Culture Patrimoine" userId="S::saisontcp@lesarcssurargens.fr::0ca65382-e596-453e-9522-818d66b87411" providerId="AD" clId="Web-{B35D9075-8BF1-8D90-3316-BA2BCE17CD78}" dt="2025-07-24T06:57:20.964" v="0"/>
            <ac:spMkLst>
              <pc:docMk/>
              <pc:sldMasterMk cId="3071127875" sldId="2147483648"/>
              <pc:sldLayoutMk cId="1902177510" sldId="2147483659"/>
              <ac:spMk id="3" creationId="{00000000-0000-0000-0000-000000000000}"/>
            </ac:spMkLst>
          </pc:spChg>
        </pc:sldLayoutChg>
      </pc:sldMasterChg>
    </pc:docChg>
  </pc:docChgLst>
  <pc:docChgLst>
    <pc:chgData name="saisonnier Tourisme Culture Patrimoine" userId="S::saisontcp@lesarcssurargens.fr::0ca65382-e596-453e-9522-818d66b87411" providerId="AD" clId="Web-{1720486E-DFB8-574B-E5E3-BD2ED81C4A47}"/>
    <pc:docChg chg="modSld">
      <pc:chgData name="saisonnier Tourisme Culture Patrimoine" userId="S::saisontcp@lesarcssurargens.fr::0ca65382-e596-453e-9522-818d66b87411" providerId="AD" clId="Web-{1720486E-DFB8-574B-E5E3-BD2ED81C4A47}" dt="2025-07-24T07:32:57.884" v="17" actId="20577"/>
      <pc:docMkLst>
        <pc:docMk/>
      </pc:docMkLst>
      <pc:sldChg chg="modSp">
        <pc:chgData name="saisonnier Tourisme Culture Patrimoine" userId="S::saisontcp@lesarcssurargens.fr::0ca65382-e596-453e-9522-818d66b87411" providerId="AD" clId="Web-{1720486E-DFB8-574B-E5E3-BD2ED81C4A47}" dt="2025-07-24T07:32:57.884" v="17" actId="20577"/>
        <pc:sldMkLst>
          <pc:docMk/>
          <pc:sldMk cId="3784089036" sldId="256"/>
        </pc:sldMkLst>
        <pc:spChg chg="mod">
          <ac:chgData name="saisonnier Tourisme Culture Patrimoine" userId="S::saisontcp@lesarcssurargens.fr::0ca65382-e596-453e-9522-818d66b87411" providerId="AD" clId="Web-{1720486E-DFB8-574B-E5E3-BD2ED81C4A47}" dt="2025-07-24T07:32:14.852" v="0" actId="20577"/>
          <ac:spMkLst>
            <pc:docMk/>
            <pc:sldMk cId="3784089036" sldId="256"/>
            <ac:spMk id="7" creationId="{DBC7E134-8B38-A9C7-212A-0B7E38E6B414}"/>
          </ac:spMkLst>
        </pc:spChg>
        <pc:spChg chg="mod">
          <ac:chgData name="saisonnier Tourisme Culture Patrimoine" userId="S::saisontcp@lesarcssurargens.fr::0ca65382-e596-453e-9522-818d66b87411" providerId="AD" clId="Web-{1720486E-DFB8-574B-E5E3-BD2ED81C4A47}" dt="2025-07-24T07:32:57.884" v="17" actId="20577"/>
          <ac:spMkLst>
            <pc:docMk/>
            <pc:sldMk cId="3784089036" sldId="256"/>
            <ac:spMk id="8" creationId="{021A6B54-26EB-3065-92F4-93E06FACA867}"/>
          </ac:spMkLst>
        </pc:spChg>
        <pc:picChg chg="mod">
          <ac:chgData name="saisonnier Tourisme Culture Patrimoine" userId="S::saisontcp@lesarcssurargens.fr::0ca65382-e596-453e-9522-818d66b87411" providerId="AD" clId="Web-{1720486E-DFB8-574B-E5E3-BD2ED81C4A47}" dt="2025-07-24T07:32:54.462" v="14" actId="14100"/>
          <ac:picMkLst>
            <pc:docMk/>
            <pc:sldMk cId="3784089036" sldId="256"/>
            <ac:picMk id="6" creationId="{F13AE5B8-CEBD-EE59-688C-888CFC62611E}"/>
          </ac:picMkLst>
        </pc:picChg>
      </pc:sldChg>
      <pc:sldChg chg="modSp">
        <pc:chgData name="saisonnier Tourisme Culture Patrimoine" userId="S::saisontcp@lesarcssurargens.fr::0ca65382-e596-453e-9522-818d66b87411" providerId="AD" clId="Web-{1720486E-DFB8-574B-E5E3-BD2ED81C4A47}" dt="2025-07-24T07:32:46.993" v="13" actId="20577"/>
        <pc:sldMkLst>
          <pc:docMk/>
          <pc:sldMk cId="1104717333" sldId="257"/>
        </pc:sldMkLst>
        <pc:spChg chg="mod">
          <ac:chgData name="saisonnier Tourisme Culture Patrimoine" userId="S::saisontcp@lesarcssurargens.fr::0ca65382-e596-453e-9522-818d66b87411" providerId="AD" clId="Web-{1720486E-DFB8-574B-E5E3-BD2ED81C4A47}" dt="2025-07-24T07:32:46.993" v="13" actId="20577"/>
          <ac:spMkLst>
            <pc:docMk/>
            <pc:sldMk cId="1104717333" sldId="257"/>
            <ac:spMk id="4" creationId="{C25F89E9-CBD8-AECA-7134-C93B644DE54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57250" y="1995312"/>
            <a:ext cx="5143500" cy="4244622"/>
          </a:xfrm>
        </p:spPr>
        <p:txBody>
          <a:bodyPr anchor="b"/>
          <a:lstStyle>
            <a:lvl1pPr algn="ctr">
              <a:defRPr sz="3375"/>
            </a:lvl1pPr>
          </a:lstStyle>
          <a:p>
            <a:r>
              <a:rPr lang="fr-FR"/>
              <a:t>Modifiez le style du titre</a:t>
            </a:r>
          </a:p>
        </p:txBody>
      </p:sp>
      <p:sp>
        <p:nvSpPr>
          <p:cNvPr id="3" name="Sous-titre 2"/>
          <p:cNvSpPr>
            <a:spLocks noGrp="1"/>
          </p:cNvSpPr>
          <p:nvPr>
            <p:ph type="subTitle" idx="1"/>
          </p:nvPr>
        </p:nvSpPr>
        <p:spPr>
          <a:xfrm>
            <a:off x="857250" y="6403623"/>
            <a:ext cx="5143500" cy="2943577"/>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24/07/2025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24/07/2025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07756" y="649111"/>
            <a:ext cx="1478756" cy="10332156"/>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71487" y="649111"/>
            <a:ext cx="4350544" cy="10332156"/>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24/07/2025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24/07/2025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67916" y="3039535"/>
            <a:ext cx="5915025" cy="5071532"/>
          </a:xfrm>
        </p:spPr>
        <p:txBody>
          <a:bodyPr anchor="b"/>
          <a:lstStyle>
            <a:lvl1pPr>
              <a:defRPr sz="3375"/>
            </a:lvl1pPr>
          </a:lstStyle>
          <a:p>
            <a:r>
              <a:rPr lang="fr-FR"/>
              <a:t>Modifiez le style du titre</a:t>
            </a:r>
          </a:p>
        </p:txBody>
      </p:sp>
      <p:sp>
        <p:nvSpPr>
          <p:cNvPr id="3" name="Espace réservé du texte 2"/>
          <p:cNvSpPr>
            <a:spLocks noGrp="1"/>
          </p:cNvSpPr>
          <p:nvPr>
            <p:ph type="body" idx="1"/>
          </p:nvPr>
        </p:nvSpPr>
        <p:spPr>
          <a:xfrm>
            <a:off x="467916" y="8159046"/>
            <a:ext cx="5915025" cy="2666999"/>
          </a:xfrm>
        </p:spPr>
        <p:txBody>
          <a:bodyPr/>
          <a:lstStyle>
            <a:lvl1pPr marL="0" indent="0">
              <a:buNone/>
              <a:defRPr sz="1350">
                <a:solidFill>
                  <a:schemeClr val="tx1">
                    <a:tint val="82000"/>
                  </a:schemeClr>
                </a:solidFill>
              </a:defRPr>
            </a:lvl1pPr>
            <a:lvl2pPr marL="257175" indent="0">
              <a:buNone/>
              <a:defRPr sz="1125">
                <a:solidFill>
                  <a:schemeClr val="tx1">
                    <a:tint val="82000"/>
                  </a:schemeClr>
                </a:solidFill>
              </a:defRPr>
            </a:lvl2pPr>
            <a:lvl3pPr marL="514350" indent="0">
              <a:buNone/>
              <a:defRPr sz="1013">
                <a:solidFill>
                  <a:schemeClr val="tx1">
                    <a:tint val="82000"/>
                  </a:schemeClr>
                </a:solidFill>
              </a:defRPr>
            </a:lvl3pPr>
            <a:lvl4pPr marL="771525" indent="0">
              <a:buNone/>
              <a:defRPr sz="900">
                <a:solidFill>
                  <a:schemeClr val="tx1">
                    <a:tint val="82000"/>
                  </a:schemeClr>
                </a:solidFill>
              </a:defRPr>
            </a:lvl4pPr>
            <a:lvl5pPr marL="1028700" indent="0">
              <a:buNone/>
              <a:defRPr sz="900">
                <a:solidFill>
                  <a:schemeClr val="tx1">
                    <a:tint val="82000"/>
                  </a:schemeClr>
                </a:solidFill>
              </a:defRPr>
            </a:lvl5pPr>
            <a:lvl6pPr marL="1285875" indent="0">
              <a:buNone/>
              <a:defRPr sz="900">
                <a:solidFill>
                  <a:schemeClr val="tx1">
                    <a:tint val="82000"/>
                  </a:schemeClr>
                </a:solidFill>
              </a:defRPr>
            </a:lvl6pPr>
            <a:lvl7pPr marL="1543050" indent="0">
              <a:buNone/>
              <a:defRPr sz="900">
                <a:solidFill>
                  <a:schemeClr val="tx1">
                    <a:tint val="82000"/>
                  </a:schemeClr>
                </a:solidFill>
              </a:defRPr>
            </a:lvl7pPr>
            <a:lvl8pPr marL="1800225" indent="0">
              <a:buNone/>
              <a:defRPr sz="900">
                <a:solidFill>
                  <a:schemeClr val="tx1">
                    <a:tint val="82000"/>
                  </a:schemeClr>
                </a:solidFill>
              </a:defRPr>
            </a:lvl8pPr>
            <a:lvl9pPr marL="2057400" indent="0">
              <a:buNone/>
              <a:defRPr sz="900">
                <a:solidFill>
                  <a:schemeClr val="tx1">
                    <a:tint val="82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24/07/2025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71488"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471863"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24/07/2025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72381" y="649112"/>
            <a:ext cx="5915025" cy="2356556"/>
          </a:xfrm>
        </p:spPr>
        <p:txBody>
          <a:bodyPr/>
          <a:lstStyle/>
          <a:p>
            <a:r>
              <a:rPr lang="fr-FR"/>
              <a:t>Modifiez le style du titre</a:t>
            </a:r>
          </a:p>
        </p:txBody>
      </p:sp>
      <p:sp>
        <p:nvSpPr>
          <p:cNvPr id="3" name="Espace réservé du texte 2"/>
          <p:cNvSpPr>
            <a:spLocks noGrp="1"/>
          </p:cNvSpPr>
          <p:nvPr>
            <p:ph type="body" idx="1"/>
          </p:nvPr>
        </p:nvSpPr>
        <p:spPr>
          <a:xfrm>
            <a:off x="472381" y="2988734"/>
            <a:ext cx="2901255"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4" name="Espace réservé du contenu 3"/>
          <p:cNvSpPr>
            <a:spLocks noGrp="1"/>
          </p:cNvSpPr>
          <p:nvPr>
            <p:ph sz="half" idx="2"/>
          </p:nvPr>
        </p:nvSpPr>
        <p:spPr>
          <a:xfrm>
            <a:off x="472381" y="4453467"/>
            <a:ext cx="2901255"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71863" y="2988734"/>
            <a:ext cx="2915543"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6" name="Espace réservé du contenu 5"/>
          <p:cNvSpPr>
            <a:spLocks noGrp="1"/>
          </p:cNvSpPr>
          <p:nvPr>
            <p:ph sz="quarter" idx="4"/>
          </p:nvPr>
        </p:nvSpPr>
        <p:spPr>
          <a:xfrm>
            <a:off x="3471863" y="4453467"/>
            <a:ext cx="2915543"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38941B0-F4D5-4460-BCAD-F7E2B41A8257}" type="datetimeFigureOut">
              <a:rPr lang="fr-FR" smtClean="0"/>
              <a:t>24/07/2025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38941B0-F4D5-4460-BCAD-F7E2B41A8257}" type="datetimeFigureOut">
              <a:rPr lang="fr-FR" smtClean="0"/>
              <a:t>24/07/2025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fr-FR" smtClean="0"/>
              <a:t>24/07/2025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du contenu 2"/>
          <p:cNvSpPr>
            <a:spLocks noGrp="1"/>
          </p:cNvSpPr>
          <p:nvPr>
            <p:ph idx="1"/>
          </p:nvPr>
        </p:nvSpPr>
        <p:spPr>
          <a:xfrm>
            <a:off x="2915543" y="1755423"/>
            <a:ext cx="3471863" cy="8664222"/>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24/07/2025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pour une image  2"/>
          <p:cNvSpPr>
            <a:spLocks noGrp="1"/>
          </p:cNvSpPr>
          <p:nvPr>
            <p:ph type="pic" idx="1"/>
          </p:nvPr>
        </p:nvSpPr>
        <p:spPr>
          <a:xfrm>
            <a:off x="2915543" y="1755423"/>
            <a:ext cx="3471863" cy="8664222"/>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fr-F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24/07/2025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71488" y="649112"/>
            <a:ext cx="5915025" cy="2356556"/>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71488" y="11300179"/>
            <a:ext cx="1543050" cy="649111"/>
          </a:xfrm>
          <a:prstGeom prst="rect">
            <a:avLst/>
          </a:prstGeom>
        </p:spPr>
        <p:txBody>
          <a:bodyPr vert="horz" lIns="91440" tIns="45720" rIns="91440" bIns="45720" rtlCol="0" anchor="ctr"/>
          <a:lstStyle>
            <a:lvl1pPr algn="l">
              <a:defRPr sz="675">
                <a:solidFill>
                  <a:schemeClr val="tx1">
                    <a:tint val="82000"/>
                  </a:schemeClr>
                </a:solidFill>
              </a:defRPr>
            </a:lvl1pPr>
          </a:lstStyle>
          <a:p>
            <a:fld id="{638941B0-F4D5-4460-BCAD-F7E2B41A8257}" type="datetimeFigureOut">
              <a:rPr lang="fr-FR" smtClean="0"/>
              <a:t>24/07/2025</a:t>
            </a:fld>
            <a:endParaRPr lang="fr-FR"/>
          </a:p>
        </p:txBody>
      </p:sp>
      <p:sp>
        <p:nvSpPr>
          <p:cNvPr id="5" name="Espace réservé du pied de page 4"/>
          <p:cNvSpPr>
            <a:spLocks noGrp="1"/>
          </p:cNvSpPr>
          <p:nvPr>
            <p:ph type="ftr" sz="quarter" idx="3"/>
          </p:nvPr>
        </p:nvSpPr>
        <p:spPr>
          <a:xfrm>
            <a:off x="2271713" y="11300179"/>
            <a:ext cx="2314575" cy="649111"/>
          </a:xfrm>
          <a:prstGeom prst="rect">
            <a:avLst/>
          </a:prstGeom>
        </p:spPr>
        <p:txBody>
          <a:bodyPr vert="horz" lIns="91440" tIns="45720" rIns="91440" bIns="45720" rtlCol="0" anchor="ctr"/>
          <a:lstStyle>
            <a:lvl1pPr algn="ctr">
              <a:defRPr sz="675">
                <a:solidFill>
                  <a:schemeClr val="tx1">
                    <a:tint val="82000"/>
                  </a:schemeClr>
                </a:solidFill>
              </a:defRPr>
            </a:lvl1pPr>
          </a:lstStyle>
          <a:p>
            <a:endParaRPr lang="fr-FR"/>
          </a:p>
        </p:txBody>
      </p:sp>
      <p:sp>
        <p:nvSpPr>
          <p:cNvPr id="6" name="Espace réservé du numéro de diapositive 5"/>
          <p:cNvSpPr>
            <a:spLocks noGrp="1"/>
          </p:cNvSpPr>
          <p:nvPr>
            <p:ph type="sldNum" sz="quarter" idx="4"/>
          </p:nvPr>
        </p:nvSpPr>
        <p:spPr>
          <a:xfrm>
            <a:off x="4843463" y="11300179"/>
            <a:ext cx="1543050" cy="649111"/>
          </a:xfrm>
          <a:prstGeom prst="rect">
            <a:avLst/>
          </a:prstGeom>
        </p:spPr>
        <p:txBody>
          <a:bodyPr vert="horz" lIns="91440" tIns="45720" rIns="91440" bIns="45720" rtlCol="0" anchor="ctr"/>
          <a:lstStyle>
            <a:lvl1pPr algn="r">
              <a:defRPr sz="675">
                <a:solidFill>
                  <a:schemeClr val="tx1">
                    <a:tint val="82000"/>
                  </a:schemeClr>
                </a:solidFill>
              </a:defRPr>
            </a:lvl1pPr>
          </a:lstStyle>
          <a:p>
            <a:fld id="{27C6CCC6-2BE5-4E42-96A4-D1E8E81A3D8E}" type="slidenum">
              <a:rPr lang="fr-FR" smtClean="0"/>
              <a:t>‹#›</a:t>
            </a:fld>
            <a:endParaRPr lang="fr-F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e image contenant Graphique, capture d’écran, graphisme, Police&#10;&#10;Le contenu généré par l’IA peut être incorrect.">
            <a:extLst>
              <a:ext uri="{FF2B5EF4-FFF2-40B4-BE49-F238E27FC236}">
                <a16:creationId xmlns:a16="http://schemas.microsoft.com/office/drawing/2014/main" id="{A0DFEB23-C222-22E1-409F-2C39826FB72D}"/>
              </a:ext>
            </a:extLst>
          </p:cNvPr>
          <p:cNvPicPr>
            <a:picLocks noChangeAspect="1"/>
          </p:cNvPicPr>
          <p:nvPr/>
        </p:nvPicPr>
        <p:blipFill>
          <a:blip r:embed="rId2"/>
          <a:stretch>
            <a:fillRect/>
          </a:stretch>
        </p:blipFill>
        <p:spPr>
          <a:xfrm>
            <a:off x="-7571" y="-5496"/>
            <a:ext cx="2457450" cy="714375"/>
          </a:xfrm>
          <a:prstGeom prst="rect">
            <a:avLst/>
          </a:prstGeom>
        </p:spPr>
      </p:pic>
      <p:sp>
        <p:nvSpPr>
          <p:cNvPr id="5" name="Titre 1">
            <a:extLst>
              <a:ext uri="{FF2B5EF4-FFF2-40B4-BE49-F238E27FC236}">
                <a16:creationId xmlns:a16="http://schemas.microsoft.com/office/drawing/2014/main" id="{9C9CF4B5-667E-5FAE-0A88-30F87F117825}"/>
              </a:ext>
            </a:extLst>
          </p:cNvPr>
          <p:cNvSpPr>
            <a:spLocks noGrp="1"/>
          </p:cNvSpPr>
          <p:nvPr/>
        </p:nvSpPr>
        <p:spPr>
          <a:xfrm>
            <a:off x="-9362" y="515438"/>
            <a:ext cx="6871694" cy="907227"/>
          </a:xfrm>
          <a:prstGeom prst="rect">
            <a:avLst/>
          </a:prstGeom>
          <a:solidFill>
            <a:srgbClr val="3366CC">
              <a:alpha val="50196"/>
            </a:srgbClr>
          </a:solidFill>
        </p:spPr>
        <p:txBody>
          <a:bodyPr vert="horz" lIns="91440" tIns="45720" rIns="91440" bIns="45720" rtlCol="0" anchor="b">
            <a:normAutofit fontScale="92500"/>
          </a:bodyPr>
          <a:lstStyle>
            <a:defPPr>
              <a:defRPr lang="fr-FR"/>
            </a:defPPr>
            <a:lvl1pPr marL="0" algn="ctr" defTabSz="755934" rtl="0" eaLnBrk="1" latinLnBrk="0" hangingPunct="1">
              <a:lnSpc>
                <a:spcPct val="90000"/>
              </a:lnSpc>
              <a:spcBef>
                <a:spcPct val="0"/>
              </a:spcBef>
              <a:buNone/>
              <a:defRPr sz="496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5400" dirty="0"/>
              <a:t>Saint Pierre Villa Antique</a:t>
            </a:r>
          </a:p>
        </p:txBody>
      </p:sp>
      <p:pic>
        <p:nvPicPr>
          <p:cNvPr id="6" name="Picture 5" descr="st pierre villa antique.jpg">
            <a:extLst>
              <a:ext uri="{FF2B5EF4-FFF2-40B4-BE49-F238E27FC236}">
                <a16:creationId xmlns:a16="http://schemas.microsoft.com/office/drawing/2014/main" id="{F13AE5B8-CEBD-EE59-688C-888CFC62611E}"/>
              </a:ext>
            </a:extLst>
          </p:cNvPr>
          <p:cNvPicPr>
            <a:picLocks noChangeAspect="1"/>
          </p:cNvPicPr>
          <p:nvPr/>
        </p:nvPicPr>
        <p:blipFill>
          <a:blip r:embed="rId3"/>
          <a:stretch>
            <a:fillRect/>
          </a:stretch>
        </p:blipFill>
        <p:spPr>
          <a:xfrm>
            <a:off x="-7425" y="6629855"/>
            <a:ext cx="6872849" cy="5560269"/>
          </a:xfrm>
          <a:prstGeom prst="rect">
            <a:avLst/>
          </a:prstGeom>
        </p:spPr>
      </p:pic>
      <p:sp>
        <p:nvSpPr>
          <p:cNvPr id="7" name="TextBox 6">
            <a:extLst>
              <a:ext uri="{FF2B5EF4-FFF2-40B4-BE49-F238E27FC236}">
                <a16:creationId xmlns:a16="http://schemas.microsoft.com/office/drawing/2014/main" id="{DBC7E134-8B38-A9C7-212A-0B7E38E6B414}"/>
              </a:ext>
            </a:extLst>
          </p:cNvPr>
          <p:cNvSpPr txBox="1"/>
          <p:nvPr/>
        </p:nvSpPr>
        <p:spPr>
          <a:xfrm>
            <a:off x="-13677" y="1432170"/>
            <a:ext cx="684627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b="1" dirty="0">
                <a:latin typeface="Calibri"/>
                <a:ea typeface="Calibri"/>
                <a:cs typeface="Calibri"/>
              </a:rPr>
              <a:t>En résumé,</a:t>
            </a:r>
          </a:p>
          <a:p>
            <a:endParaRPr lang="fr-FR" sz="2400" b="1" dirty="0">
              <a:latin typeface="Calibri"/>
            </a:endParaRPr>
          </a:p>
          <a:p>
            <a:r>
              <a:rPr lang="fr-FR" sz="2400" dirty="0">
                <a:latin typeface="Calibri"/>
              </a:rPr>
              <a:t>Les vestiges de la villa s’étendent sur 3000m² environ de part et d’autre de la voie ferrée. La partie nord a été fouillée en 1984.</a:t>
            </a:r>
            <a:r>
              <a:rPr lang="en-US" sz="2400" dirty="0">
                <a:latin typeface="Calibri"/>
                <a:ea typeface="Calibri"/>
                <a:cs typeface="Calibri"/>
              </a:rPr>
              <a:t> </a:t>
            </a:r>
            <a:endParaRPr lang="en-US" sz="2400" dirty="0"/>
          </a:p>
        </p:txBody>
      </p:sp>
      <p:sp>
        <p:nvSpPr>
          <p:cNvPr id="8" name="TextBox 7">
            <a:extLst>
              <a:ext uri="{FF2B5EF4-FFF2-40B4-BE49-F238E27FC236}">
                <a16:creationId xmlns:a16="http://schemas.microsoft.com/office/drawing/2014/main" id="{021A6B54-26EB-3065-92F4-93E06FACA867}"/>
              </a:ext>
            </a:extLst>
          </p:cNvPr>
          <p:cNvSpPr txBox="1"/>
          <p:nvPr/>
        </p:nvSpPr>
        <p:spPr>
          <a:xfrm>
            <a:off x="-13677" y="3581400"/>
            <a:ext cx="6846276" cy="32470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457"/>
              </a:lnSpc>
            </a:pPr>
            <a:r>
              <a:rPr lang="fr-FR" sz="2400" b="1" dirty="0">
                <a:latin typeface="Calibri"/>
                <a:ea typeface="Calibri"/>
                <a:cs typeface="Calibri"/>
              </a:rPr>
              <a:t>Pour en savoir plus,</a:t>
            </a:r>
          </a:p>
          <a:p>
            <a:pPr>
              <a:lnSpc>
                <a:spcPts val="1457"/>
              </a:lnSpc>
            </a:pPr>
            <a:endParaRPr lang="fr-FR" sz="2400" b="1" dirty="0">
              <a:latin typeface="Calibri"/>
              <a:ea typeface="Calibri"/>
              <a:cs typeface="Calibri"/>
            </a:endParaRPr>
          </a:p>
          <a:p>
            <a:r>
              <a:rPr lang="fr-FR" sz="2000" dirty="0">
                <a:latin typeface="Calibri"/>
                <a:ea typeface="Calibri"/>
                <a:cs typeface="Calibri"/>
              </a:rPr>
              <a:t>Dans la carte archéologique de la Gaulle, les recherches de J. </a:t>
            </a:r>
            <a:r>
              <a:rPr lang="fr-FR" sz="2000" dirty="0" err="1">
                <a:latin typeface="Calibri"/>
                <a:ea typeface="Calibri"/>
                <a:cs typeface="Calibri"/>
              </a:rPr>
              <a:t>Bérato</a:t>
            </a:r>
            <a:r>
              <a:rPr lang="fr-FR" sz="2000" dirty="0">
                <a:latin typeface="Calibri"/>
                <a:ea typeface="Calibri"/>
                <a:cs typeface="Calibri"/>
              </a:rPr>
              <a:t>, M. </a:t>
            </a:r>
            <a:r>
              <a:rPr lang="fr-FR" sz="2000" dirty="0" err="1">
                <a:latin typeface="Calibri"/>
                <a:ea typeface="Calibri"/>
                <a:cs typeface="Calibri"/>
              </a:rPr>
              <a:t>Borreani</a:t>
            </a:r>
            <a:r>
              <a:rPr lang="fr-FR" sz="2000" dirty="0">
                <a:latin typeface="Calibri"/>
                <a:ea typeface="Calibri"/>
                <a:cs typeface="Calibri"/>
              </a:rPr>
              <a:t>, JP Brun, M </a:t>
            </a:r>
            <a:r>
              <a:rPr lang="fr-FR" sz="2000" dirty="0" err="1">
                <a:latin typeface="Calibri"/>
                <a:ea typeface="Calibri"/>
                <a:cs typeface="Calibri"/>
              </a:rPr>
              <a:t>Leguilloux</a:t>
            </a:r>
            <a:r>
              <a:rPr lang="fr-FR" sz="2000" dirty="0">
                <a:latin typeface="Calibri"/>
                <a:ea typeface="Calibri"/>
                <a:cs typeface="Calibri"/>
              </a:rPr>
              <a:t> et M. </a:t>
            </a:r>
            <a:r>
              <a:rPr lang="fr-FR" sz="2000" dirty="0" err="1">
                <a:latin typeface="Calibri"/>
                <a:ea typeface="Calibri"/>
                <a:cs typeface="Calibri"/>
              </a:rPr>
              <a:t>Pasqualini</a:t>
            </a:r>
            <a:r>
              <a:rPr lang="fr-FR" sz="2000" dirty="0">
                <a:latin typeface="Calibri"/>
                <a:ea typeface="Calibri"/>
                <a:cs typeface="Calibri"/>
              </a:rPr>
              <a:t>, nous apprennent la présence dans ce quartier d’une villa.</a:t>
            </a:r>
            <a:endParaRPr lang="en-US" sz="2000" dirty="0">
              <a:latin typeface="Calibri"/>
              <a:ea typeface="Calibri"/>
              <a:cs typeface="Calibri"/>
            </a:endParaRPr>
          </a:p>
          <a:p>
            <a:r>
              <a:rPr lang="fr-FR" sz="2000" dirty="0">
                <a:latin typeface="Calibri"/>
                <a:ea typeface="Calibri"/>
                <a:cs typeface="Calibri"/>
              </a:rPr>
              <a:t>Les </a:t>
            </a:r>
            <a:r>
              <a:rPr lang="fr-FR" sz="2000" err="1">
                <a:latin typeface="Calibri"/>
                <a:ea typeface="Calibri"/>
                <a:cs typeface="Calibri"/>
              </a:rPr>
              <a:t>villae</a:t>
            </a:r>
            <a:r>
              <a:rPr lang="fr-FR" sz="2000" dirty="0">
                <a:latin typeface="Calibri"/>
                <a:ea typeface="Calibri"/>
                <a:cs typeface="Calibri"/>
              </a:rPr>
              <a:t> dans l’antiquité sont de vastes exploitations agricoles, divisés en 2 parties : </a:t>
            </a:r>
            <a:r>
              <a:rPr lang="en-US" sz="2000" dirty="0">
                <a:latin typeface="Calibri"/>
                <a:ea typeface="Calibri"/>
                <a:cs typeface="Calibri"/>
              </a:rPr>
              <a:t> </a:t>
            </a:r>
          </a:p>
          <a:p>
            <a:pPr marL="228600" indent="-228600">
              <a:buFont typeface="Calibri"/>
              <a:buChar char="•"/>
            </a:pPr>
            <a:r>
              <a:rPr lang="fr-FR" sz="2000" dirty="0">
                <a:latin typeface="Calibri"/>
                <a:ea typeface="Calibri"/>
                <a:cs typeface="Calibri"/>
              </a:rPr>
              <a:t>la pars </a:t>
            </a:r>
            <a:r>
              <a:rPr lang="fr-FR" sz="2000" dirty="0" err="1">
                <a:latin typeface="Calibri"/>
                <a:ea typeface="Calibri"/>
                <a:cs typeface="Calibri"/>
              </a:rPr>
              <a:t>rustica</a:t>
            </a:r>
            <a:r>
              <a:rPr lang="fr-FR" sz="2000" dirty="0">
                <a:latin typeface="Calibri"/>
                <a:ea typeface="Calibri"/>
                <a:cs typeface="Calibri"/>
              </a:rPr>
              <a:t> (terme latin désignant les forces et moyens de production d’une villa (hommes, animaux et outillage)) Cela désigne par extension l’exploitation rurale.</a:t>
            </a:r>
            <a:r>
              <a:rPr lang="en-US" sz="2000" dirty="0">
                <a:latin typeface="Calibri"/>
                <a:ea typeface="Calibri"/>
                <a:cs typeface="Calibri"/>
              </a:rPr>
              <a:t> </a:t>
            </a:r>
          </a:p>
          <a:p>
            <a:pPr marL="228600" indent="-228600">
              <a:buFont typeface="Calibri"/>
              <a:buChar char="•"/>
            </a:pPr>
            <a:r>
              <a:rPr lang="fr-FR" sz="2000" dirty="0">
                <a:latin typeface="Calibri"/>
                <a:ea typeface="Calibri"/>
                <a:cs typeface="Calibri"/>
              </a:rPr>
              <a:t> et la pars </a:t>
            </a:r>
            <a:r>
              <a:rPr lang="fr-FR" sz="2000" err="1">
                <a:latin typeface="Calibri"/>
                <a:ea typeface="Calibri"/>
                <a:cs typeface="Calibri"/>
              </a:rPr>
              <a:t>urbana</a:t>
            </a:r>
            <a:r>
              <a:rPr lang="fr-FR" sz="2000" dirty="0">
                <a:latin typeface="Calibri"/>
                <a:ea typeface="Calibri"/>
                <a:cs typeface="Calibri"/>
              </a:rPr>
              <a:t> : la demeure du maître et de sa famille. </a:t>
            </a:r>
            <a:r>
              <a:rPr lang="en-US" sz="2000" dirty="0">
                <a:latin typeface="Calibri"/>
                <a:ea typeface="Calibri"/>
                <a:cs typeface="Calibri"/>
              </a:rPr>
              <a:t> </a:t>
            </a:r>
          </a:p>
        </p:txBody>
      </p:sp>
    </p:spTree>
    <p:extLst>
      <p:ext uri="{BB962C8B-B14F-4D97-AF65-F5344CB8AC3E}">
        <p14:creationId xmlns:p14="http://schemas.microsoft.com/office/powerpoint/2010/main" val="378408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5F89E9-CBD8-AECA-7134-C93B644DE547}"/>
              </a:ext>
            </a:extLst>
          </p:cNvPr>
          <p:cNvSpPr txBox="1"/>
          <p:nvPr/>
        </p:nvSpPr>
        <p:spPr>
          <a:xfrm>
            <a:off x="5862" y="5862"/>
            <a:ext cx="6846276" cy="93256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dirty="0">
                <a:latin typeface="Calibri"/>
                <a:cs typeface="Segoe UI"/>
              </a:rPr>
              <a:t>On peut aussi distinguer la pars </a:t>
            </a:r>
            <a:r>
              <a:rPr lang="fr-FR" sz="2000" err="1">
                <a:latin typeface="Calibri"/>
                <a:cs typeface="Segoe UI"/>
              </a:rPr>
              <a:t>fructuaria</a:t>
            </a:r>
            <a:r>
              <a:rPr lang="fr-FR" sz="2000" dirty="0">
                <a:latin typeface="Calibri"/>
                <a:cs typeface="Segoe UI"/>
              </a:rPr>
              <a:t> qui désigne les équipements pour le traitement, la conservation des récoltes.</a:t>
            </a:r>
            <a:r>
              <a:rPr lang="en-US" sz="2000" dirty="0">
                <a:latin typeface="Calibri"/>
                <a:ea typeface="Calibri"/>
                <a:cs typeface="Calibri"/>
              </a:rPr>
              <a:t> </a:t>
            </a:r>
            <a:endParaRPr lang="en-US"/>
          </a:p>
          <a:p>
            <a:r>
              <a:rPr lang="fr-FR" sz="2000" dirty="0">
                <a:latin typeface="Calibri"/>
                <a:cs typeface="Segoe UI"/>
              </a:rPr>
              <a:t>Ici, dans le quartier St Pierre, la pars </a:t>
            </a:r>
            <a:r>
              <a:rPr lang="fr-FR" sz="2000" dirty="0" err="1">
                <a:latin typeface="Calibri"/>
                <a:cs typeface="Segoe UI"/>
              </a:rPr>
              <a:t>urbana</a:t>
            </a:r>
            <a:r>
              <a:rPr lang="fr-FR" sz="2000" dirty="0">
                <a:latin typeface="Calibri"/>
                <a:cs typeface="Segoe UI"/>
              </a:rPr>
              <a:t> (au sud de la voie ferrée) est connue par des prospections. Enfouie sous les champs de vignes elle était décorée de marbres, d’enduits peints et de mosaïques en pâte de verre. Elle a été occupée de la seconde moitié du 1</a:t>
            </a:r>
            <a:r>
              <a:rPr lang="fr-FR" sz="2000" baseline="30000" dirty="0">
                <a:latin typeface="Calibri"/>
                <a:cs typeface="Segoe UI"/>
              </a:rPr>
              <a:t>e</a:t>
            </a:r>
            <a:r>
              <a:rPr lang="fr-FR" sz="2000" dirty="0">
                <a:latin typeface="Calibri"/>
                <a:cs typeface="Segoe UI"/>
              </a:rPr>
              <a:t> siècle avant JC jusqu’au Ve siècle après JC</a:t>
            </a:r>
            <a:r>
              <a:rPr lang="fr-FR" sz="2000" dirty="0">
                <a:latin typeface="Calibri"/>
                <a:ea typeface="Calibri"/>
                <a:cs typeface="Segoe UI"/>
              </a:rPr>
              <a:t>.</a:t>
            </a:r>
            <a:endParaRPr lang="en-US" sz="2000" dirty="0">
              <a:latin typeface="Calibri"/>
              <a:ea typeface="Calibri"/>
              <a:cs typeface="Calibri"/>
            </a:endParaRPr>
          </a:p>
          <a:p>
            <a:endParaRPr lang="fr-FR" sz="2000" dirty="0">
              <a:latin typeface="Calibri"/>
              <a:ea typeface="Calibri"/>
              <a:cs typeface="Segoe UI"/>
            </a:endParaRPr>
          </a:p>
          <a:p>
            <a:r>
              <a:rPr lang="fr-FR" sz="2000" dirty="0">
                <a:latin typeface="Calibri"/>
                <a:cs typeface="Segoe UI"/>
              </a:rPr>
              <a:t>La pars </a:t>
            </a:r>
            <a:r>
              <a:rPr lang="fr-FR" sz="2000" err="1">
                <a:latin typeface="Calibri"/>
                <a:cs typeface="Segoe UI"/>
              </a:rPr>
              <a:t>fructuaria</a:t>
            </a:r>
            <a:r>
              <a:rPr lang="fr-FR" sz="2000" dirty="0">
                <a:latin typeface="Calibri"/>
                <a:cs typeface="Segoe UI"/>
              </a:rPr>
              <a:t> (au nord de la voie ferrée) était très détruite. Seuls subsistaient les vestiges en creux. Plusieurs cuves ont été découvertes, vraisemblablement permettant de faire décanter un liquide (probablement de l’huile), une de cuves étant moins profonde que l’autre.</a:t>
            </a:r>
            <a:r>
              <a:rPr lang="en-US" sz="2000" dirty="0">
                <a:latin typeface="Calibri"/>
                <a:ea typeface="Calibri"/>
                <a:cs typeface="Calibri"/>
              </a:rPr>
              <a:t> </a:t>
            </a:r>
          </a:p>
          <a:p>
            <a:endParaRPr lang="en-US" sz="2000" dirty="0">
              <a:latin typeface="Calibri"/>
              <a:cs typeface="Calibri"/>
            </a:endParaRPr>
          </a:p>
          <a:p>
            <a:r>
              <a:rPr lang="fr-FR" sz="2000" dirty="0">
                <a:latin typeface="Calibri"/>
                <a:cs typeface="Segoe UI"/>
              </a:rPr>
              <a:t>Au cours des </a:t>
            </a:r>
            <a:r>
              <a:rPr lang="fr-FR" sz="2000" dirty="0" err="1">
                <a:latin typeface="Calibri"/>
                <a:cs typeface="Segoe UI"/>
              </a:rPr>
              <a:t>Ie</a:t>
            </a:r>
            <a:r>
              <a:rPr lang="fr-FR" sz="2000" dirty="0">
                <a:latin typeface="Calibri"/>
                <a:cs typeface="Segoe UI"/>
              </a:rPr>
              <a:t> et IIe siècles après JC, un moulin à eau fut construit. Des structures du moulin, très arasées, il ne reste que les parties enterrées, à savoir le coursier et la chambre du rouet. L’eau était amenée depuis le nord, chutait dans le coursier et avait laissé d’importantes concrétions calcaires sur les parois. Au delà du coursier, le canal de fuite obliquait vers le sud ouest puis adoptait un tracé curviligne vers le sud. Le diamètre maximum de la roue devait mesurer entre 2,50 et 2,80m. Sa largeur pouvait avoisiner 50 cm. </a:t>
            </a:r>
            <a:r>
              <a:rPr lang="en-US" sz="2000" dirty="0">
                <a:latin typeface="Calibri"/>
                <a:ea typeface="Calibri"/>
                <a:cs typeface="Calibri"/>
              </a:rPr>
              <a:t> </a:t>
            </a:r>
          </a:p>
          <a:p>
            <a:endParaRPr lang="en-US" sz="2000" dirty="0">
              <a:latin typeface="Calibri"/>
              <a:cs typeface="Calibri"/>
            </a:endParaRPr>
          </a:p>
          <a:p>
            <a:r>
              <a:rPr lang="fr-FR" sz="2000" dirty="0">
                <a:latin typeface="Calibri"/>
                <a:cs typeface="Segoe UI"/>
              </a:rPr>
              <a:t>Le moulin resta en fonction jusque dans le courant du IIIe siècle après JC et l’installation oléicole au moins jusqu’au milieu du IVe siècle, les cuves furent ensuite comblées de gravats. </a:t>
            </a:r>
            <a:r>
              <a:rPr lang="en-US" sz="2000" dirty="0">
                <a:latin typeface="Calibri"/>
                <a:ea typeface="Calibri"/>
                <a:cs typeface="Calibri"/>
              </a:rPr>
              <a:t> </a:t>
            </a:r>
          </a:p>
          <a:p>
            <a:r>
              <a:rPr lang="fr-FR" sz="2000" dirty="0">
                <a:latin typeface="Calibri"/>
                <a:cs typeface="Segoe UI"/>
              </a:rPr>
              <a:t>*Source : Carte archéologique de la Gaulle, Var, Jean Pierre Brun et Marc </a:t>
            </a:r>
            <a:r>
              <a:rPr lang="fr-FR" sz="2000" err="1">
                <a:latin typeface="Calibri"/>
                <a:cs typeface="Segoe UI"/>
              </a:rPr>
              <a:t>Borreani</a:t>
            </a:r>
            <a:r>
              <a:rPr lang="fr-FR" sz="2000" dirty="0">
                <a:latin typeface="Calibri"/>
                <a:cs typeface="Segoe UI"/>
              </a:rPr>
              <a:t>. </a:t>
            </a:r>
            <a:r>
              <a:rPr lang="en-US" sz="2000" dirty="0">
                <a:latin typeface="Calibri"/>
                <a:ea typeface="Calibri"/>
                <a:cs typeface="Calibri"/>
              </a:rPr>
              <a:t> </a:t>
            </a:r>
          </a:p>
        </p:txBody>
      </p:sp>
    </p:spTree>
    <p:extLst>
      <p:ext uri="{BB962C8B-B14F-4D97-AF65-F5344CB8AC3E}">
        <p14:creationId xmlns:p14="http://schemas.microsoft.com/office/powerpoint/2010/main" val="110471733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DCF7233F6F4F749B98EBCA55174F2BE" ma:contentTypeVersion="13" ma:contentTypeDescription="Create a new document." ma:contentTypeScope="" ma:versionID="0241d21bc49f817ab8e67d29f8f654ef">
  <xsd:schema xmlns:xsd="http://www.w3.org/2001/XMLSchema" xmlns:xs="http://www.w3.org/2001/XMLSchema" xmlns:p="http://schemas.microsoft.com/office/2006/metadata/properties" xmlns:ns2="f4c7469f-ea08-4a28-abbd-883824f19f6c" xmlns:ns3="43590ac0-9243-467b-ab7d-a880e2fba6e9" targetNamespace="http://schemas.microsoft.com/office/2006/metadata/properties" ma:root="true" ma:fieldsID="835ddc4750dae39e496f17abcc570d02" ns2:_="" ns3:_="">
    <xsd:import namespace="f4c7469f-ea08-4a28-abbd-883824f19f6c"/>
    <xsd:import namespace="43590ac0-9243-467b-ab7d-a880e2fba6e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c7469f-ea08-4a28-abbd-883824f19f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d3dca8c-85d8-48db-af3d-7e663b093ec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590ac0-9243-467b-ab7d-a880e2fba6e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9700ba1-d8af-4814-8fff-c6fe6aa8a9fb}" ma:internalName="TaxCatchAll" ma:showField="CatchAllData" ma:web="43590ac0-9243-467b-ab7d-a880e2fba6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4c7469f-ea08-4a28-abbd-883824f19f6c">
      <Terms xmlns="http://schemas.microsoft.com/office/infopath/2007/PartnerControls"/>
    </lcf76f155ced4ddcb4097134ff3c332f>
    <TaxCatchAll xmlns="43590ac0-9243-467b-ab7d-a880e2fba6e9" xsi:nil="true"/>
  </documentManagement>
</p:properties>
</file>

<file path=customXml/itemProps1.xml><?xml version="1.0" encoding="utf-8"?>
<ds:datastoreItem xmlns:ds="http://schemas.openxmlformats.org/officeDocument/2006/customXml" ds:itemID="{23764CDC-CD90-4C20-8997-E271E2636DE2}">
  <ds:schemaRefs>
    <ds:schemaRef ds:uri="http://schemas.microsoft.com/sharepoint/v3/contenttype/forms"/>
  </ds:schemaRefs>
</ds:datastoreItem>
</file>

<file path=customXml/itemProps2.xml><?xml version="1.0" encoding="utf-8"?>
<ds:datastoreItem xmlns:ds="http://schemas.openxmlformats.org/officeDocument/2006/customXml" ds:itemID="{2EC3B3CE-A921-4035-B152-42600A63C818}"/>
</file>

<file path=customXml/itemProps3.xml><?xml version="1.0" encoding="utf-8"?>
<ds:datastoreItem xmlns:ds="http://schemas.openxmlformats.org/officeDocument/2006/customXml" ds:itemID="{F1AE03C4-EDC9-4E56-B420-2C32AA6B54F8}">
  <ds:schemaRefs>
    <ds:schemaRef ds:uri="http://schemas.microsoft.com/office/2006/metadata/properties"/>
    <ds:schemaRef ds:uri="http://schemas.microsoft.com/office/infopath/2007/PartnerControls"/>
    <ds:schemaRef ds:uri="f4c7469f-ea08-4a28-abbd-883824f19f6c"/>
    <ds:schemaRef ds:uri="43590ac0-9243-467b-ab7d-a880e2fba6e9"/>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Thème Office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37</cp:revision>
  <dcterms:created xsi:type="dcterms:W3CDTF">2012-07-30T22:21:58Z</dcterms:created>
  <dcterms:modified xsi:type="dcterms:W3CDTF">2025-07-24T07:33:06Z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0x010100FDCF7233F6F4F749B98EBCA55174F2BE</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