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9534B-C192-F593-F7D4-0B4A8DC8069C}" v="3" dt="2025-07-26T12:50:28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26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703C730C-E344-F43C-53A5-09369EA9A39B}"/>
    <pc:docChg chg="modSld">
      <pc:chgData name="saisonnier Tourisme Culture Patrimoine" userId="S::saisontcp@lesarcssurargens.fr::0ca65382-e596-453e-9522-818d66b87411" providerId="AD" clId="Web-{703C730C-E344-F43C-53A5-09369EA9A39B}" dt="2025-07-24T07:33:32.372" v="1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703C730C-E344-F43C-53A5-09369EA9A39B}" dt="2025-07-24T07:33:23.231" v="0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703C730C-E344-F43C-53A5-09369EA9A39B}" dt="2025-07-24T07:33:23.231" v="0" actId="20577"/>
          <ac:spMkLst>
            <pc:docMk/>
            <pc:sldMk cId="3784089036" sldId="256"/>
            <ac:spMk id="13" creationId="{E8F67E67-B99A-4142-2827-91DB4D647A4F}"/>
          </ac:spMkLst>
        </pc:spChg>
      </pc:sldChg>
      <pc:sldChg chg="modSp">
        <pc:chgData name="saisonnier Tourisme Culture Patrimoine" userId="S::saisontcp@lesarcssurargens.fr::0ca65382-e596-453e-9522-818d66b87411" providerId="AD" clId="Web-{703C730C-E344-F43C-53A5-09369EA9A39B}" dt="2025-07-24T07:33:32.372" v="1" actId="1076"/>
        <pc:sldMkLst>
          <pc:docMk/>
          <pc:sldMk cId="3543195633" sldId="261"/>
        </pc:sldMkLst>
        <pc:picChg chg="mod">
          <ac:chgData name="saisonnier Tourisme Culture Patrimoine" userId="S::saisontcp@lesarcssurargens.fr::0ca65382-e596-453e-9522-818d66b87411" providerId="AD" clId="Web-{703C730C-E344-F43C-53A5-09369EA9A39B}" dt="2025-07-24T07:33:32.372" v="1" actId="1076"/>
          <ac:picMkLst>
            <pc:docMk/>
            <pc:sldMk cId="3543195633" sldId="261"/>
            <ac:picMk id="4" creationId="{DF00DC10-E41A-5409-F7C2-085297CF59E4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3E29534B-C192-F593-F7D4-0B4A8DC8069C}"/>
    <pc:docChg chg="modSld">
      <pc:chgData name="saisonnier Tourisme Culture Patrimoine" userId="S::saisontcp@lesarcssurargens.fr::0ca65382-e596-453e-9522-818d66b87411" providerId="AD" clId="Web-{3E29534B-C192-F593-F7D4-0B4A8DC8069C}" dt="2025-07-26T12:50:28.733" v="2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3E29534B-C192-F593-F7D4-0B4A8DC8069C}" dt="2025-07-26T12:50:28.733" v="2" actId="1076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3E29534B-C192-F593-F7D4-0B4A8DC8069C}" dt="2025-07-26T12:50:28.733" v="2" actId="1076"/>
          <ac:spMkLst>
            <pc:docMk/>
            <pc:sldMk cId="3784089036" sldId="256"/>
            <ac:spMk id="5" creationId="{9C9CF4B5-667E-5FAE-0A88-30F87F117825}"/>
          </ac:spMkLst>
        </pc:spChg>
        <pc:spChg chg="mod">
          <ac:chgData name="saisonnier Tourisme Culture Patrimoine" userId="S::saisontcp@lesarcssurargens.fr::0ca65382-e596-453e-9522-818d66b87411" providerId="AD" clId="Web-{3E29534B-C192-F593-F7D4-0B4A8DC8069C}" dt="2025-07-26T12:50:25.920" v="1" actId="1076"/>
          <ac:spMkLst>
            <pc:docMk/>
            <pc:sldMk cId="3784089036" sldId="256"/>
            <ac:spMk id="13" creationId="{E8F67E67-B99A-4142-2827-91DB4D647A4F}"/>
          </ac:spMkLst>
        </pc:spChg>
        <pc:picChg chg="mod">
          <ac:chgData name="saisonnier Tourisme Culture Patrimoine" userId="S::saisontcp@lesarcssurargens.fr::0ca65382-e596-453e-9522-818d66b87411" providerId="AD" clId="Web-{3E29534B-C192-F593-F7D4-0B4A8DC8069C}" dt="2025-07-26T12:50:22.529" v="0" actId="1076"/>
          <ac:picMkLst>
            <pc:docMk/>
            <pc:sldMk cId="3784089036" sldId="256"/>
            <ac:picMk id="2" creationId="{B1EA37DB-2611-4551-C60C-E6DE9A022F42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2BFF09E0-BCF8-250B-53DE-BEAAC62AF9ED}"/>
    <pc:docChg chg="mod addSld modSld modMainMaster setSldSz">
      <pc:chgData name="saisonnier Tourisme Culture Patrimoine" userId="S::saisontcp@lesarcssurargens.fr::0ca65382-e596-453e-9522-818d66b87411" providerId="AD" clId="Web-{2BFF09E0-BCF8-250B-53DE-BEAAC62AF9ED}" dt="2025-07-24T07:06:56.151" v="139" actId="20577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2BFF09E0-BCF8-250B-53DE-BEAAC62AF9ED}" dt="2025-07-24T07:06:56.151" v="139" actId="20577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2BFF09E0-BCF8-250B-53DE-BEAAC62AF9ED}" dt="2025-07-24T07:06:56.151" v="139" actId="20577"/>
          <ac:spMkLst>
            <pc:docMk/>
            <pc:sldMk cId="3784089036" sldId="256"/>
            <ac:spMk id="5" creationId="{9C9CF4B5-667E-5FAE-0A88-30F87F117825}"/>
          </ac:spMkLst>
        </pc:spChg>
        <pc:spChg chg="add mod">
          <ac:chgData name="saisonnier Tourisme Culture Patrimoine" userId="S::saisontcp@lesarcssurargens.fr::0ca65382-e596-453e-9522-818d66b87411" providerId="AD" clId="Web-{2BFF09E0-BCF8-250B-53DE-BEAAC62AF9ED}" dt="2025-07-24T07:05:46.213" v="112" actId="1076"/>
          <ac:spMkLst>
            <pc:docMk/>
            <pc:sldMk cId="3784089036" sldId="256"/>
            <ac:spMk id="13" creationId="{E8F67E67-B99A-4142-2827-91DB4D647A4F}"/>
          </ac:spMkLst>
        </pc:spChg>
        <pc:picChg chg="add mod">
          <ac:chgData name="saisonnier Tourisme Culture Patrimoine" userId="S::saisontcp@lesarcssurargens.fr::0ca65382-e596-453e-9522-818d66b87411" providerId="AD" clId="Web-{2BFF09E0-BCF8-250B-53DE-BEAAC62AF9ED}" dt="2025-07-24T07:05:36.353" v="106" actId="14100"/>
          <ac:picMkLst>
            <pc:docMk/>
            <pc:sldMk cId="3784089036" sldId="256"/>
            <ac:picMk id="2" creationId="{B1EA37DB-2611-4551-C60C-E6DE9A022F42}"/>
          </ac:picMkLst>
        </pc:picChg>
        <pc:picChg chg="add mod">
          <ac:chgData name="saisonnier Tourisme Culture Patrimoine" userId="S::saisontcp@lesarcssurargens.fr::0ca65382-e596-453e-9522-818d66b87411" providerId="AD" clId="Web-{2BFF09E0-BCF8-250B-53DE-BEAAC62AF9ED}" dt="2025-07-24T06:30:53.347" v="4" actId="1076"/>
          <ac:picMkLst>
            <pc:docMk/>
            <pc:sldMk cId="3784089036" sldId="256"/>
            <ac:picMk id="4" creationId="{E604CBAC-E05A-070C-94D1-744D54D1A9B1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4:10.414" v="84" actId="1076"/>
        <pc:sldMkLst>
          <pc:docMk/>
          <pc:sldMk cId="1938641539" sldId="257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4:10.414" v="84" actId="1076"/>
          <ac:picMkLst>
            <pc:docMk/>
            <pc:sldMk cId="1938641539" sldId="257"/>
            <ac:picMk id="4" creationId="{37EF6BA6-95AC-570F-CDEF-3F5F3F036CD4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3:51.414" v="79" actId="1076"/>
        <pc:sldMkLst>
          <pc:docMk/>
          <pc:sldMk cId="166510519" sldId="258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3:51.414" v="79" actId="1076"/>
          <ac:picMkLst>
            <pc:docMk/>
            <pc:sldMk cId="166510519" sldId="258"/>
            <ac:picMk id="4" creationId="{0D9DF3E6-4E0A-76EA-A7CC-20711B9D8E97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3:36.913" v="73" actId="1076"/>
        <pc:sldMkLst>
          <pc:docMk/>
          <pc:sldMk cId="3351823063" sldId="259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3:36.913" v="73" actId="1076"/>
          <ac:picMkLst>
            <pc:docMk/>
            <pc:sldMk cId="3351823063" sldId="259"/>
            <ac:picMk id="4" creationId="{8C5EA4AF-C23C-E5F1-B1FA-834883A401A0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3:24.429" v="68" actId="1076"/>
        <pc:sldMkLst>
          <pc:docMk/>
          <pc:sldMk cId="2058582697" sldId="260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3:24.429" v="68" actId="1076"/>
          <ac:picMkLst>
            <pc:docMk/>
            <pc:sldMk cId="2058582697" sldId="260"/>
            <ac:picMk id="4" creationId="{B71D3F7C-9692-1C18-AC87-C087BD32E3D5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3:05.350" v="63" actId="1076"/>
        <pc:sldMkLst>
          <pc:docMk/>
          <pc:sldMk cId="3543195633" sldId="261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3:05.350" v="63" actId="1076"/>
          <ac:picMkLst>
            <pc:docMk/>
            <pc:sldMk cId="3543195633" sldId="261"/>
            <ac:picMk id="4" creationId="{DF00DC10-E41A-5409-F7C2-085297CF59E4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2:48.444" v="57" actId="1076"/>
        <pc:sldMkLst>
          <pc:docMk/>
          <pc:sldMk cId="2882947274" sldId="262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2:48.444" v="57" actId="1076"/>
          <ac:picMkLst>
            <pc:docMk/>
            <pc:sldMk cId="2882947274" sldId="262"/>
            <ac:picMk id="4" creationId="{15433053-527E-812C-9D39-C731800A548F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2:31.647" v="51" actId="14100"/>
        <pc:sldMkLst>
          <pc:docMk/>
          <pc:sldMk cId="3706144782" sldId="263"/>
        </pc:sldMkLst>
        <pc:picChg chg="add mod">
          <ac:chgData name="saisonnier Tourisme Culture Patrimoine" userId="S::saisontcp@lesarcssurargens.fr::0ca65382-e596-453e-9522-818d66b87411" providerId="AD" clId="Web-{2BFF09E0-BCF8-250B-53DE-BEAAC62AF9ED}" dt="2025-07-24T07:02:31.647" v="51" actId="14100"/>
          <ac:picMkLst>
            <pc:docMk/>
            <pc:sldMk cId="3706144782" sldId="263"/>
            <ac:picMk id="4" creationId="{F89F7A89-C59A-1B48-DA3C-B40369827907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2BFF09E0-BCF8-250B-53DE-BEAAC62AF9ED}" dt="2025-07-24T07:06:32.182" v="129" actId="1076"/>
        <pc:sldMkLst>
          <pc:docMk/>
          <pc:sldMk cId="3496545746" sldId="264"/>
        </pc:sldMkLst>
        <pc:spChg chg="add mod">
          <ac:chgData name="saisonnier Tourisme Culture Patrimoine" userId="S::saisontcp@lesarcssurargens.fr::0ca65382-e596-453e-9522-818d66b87411" providerId="AD" clId="Web-{2BFF09E0-BCF8-250B-53DE-BEAAC62AF9ED}" dt="2025-07-24T07:06:32.182" v="129" actId="1076"/>
          <ac:spMkLst>
            <pc:docMk/>
            <pc:sldMk cId="3496545746" sldId="264"/>
            <ac:spMk id="5" creationId="{64E0F452-B4BA-F61A-1D88-19A8078E2C38}"/>
          </ac:spMkLst>
        </pc:spChg>
        <pc:picChg chg="add mod">
          <ac:chgData name="saisonnier Tourisme Culture Patrimoine" userId="S::saisontcp@lesarcssurargens.fr::0ca65382-e596-453e-9522-818d66b87411" providerId="AD" clId="Web-{2BFF09E0-BCF8-250B-53DE-BEAAC62AF9ED}" dt="2025-07-24T07:06:25.010" v="126" actId="1076"/>
          <ac:picMkLst>
            <pc:docMk/>
            <pc:sldMk cId="3496545746" sldId="264"/>
            <ac:picMk id="4" creationId="{17F60B29-96E2-F4B9-935A-1E1DE94E1FFC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2BFF09E0-BCF8-250B-53DE-BEAAC62AF9ED}" dt="2025-07-24T06:30:11.503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2BFF09E0-BCF8-250B-53DE-BEAAC62AF9ED}" dt="2025-07-24T06:30:11.503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BFF09E0-BCF8-250B-53DE-BEAAC62AF9ED}" dt="2025-07-24T06:30:11.503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BFF09E0-BCF8-250B-53DE-BEAAC62AF9ED}" dt="2025-07-24T06:30:11.503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BFF09E0-BCF8-250B-53DE-BEAAC62AF9ED}" dt="2025-07-24T06:30:11.503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2BFF09E0-BCF8-250B-53DE-BEAAC62AF9ED}" dt="2025-07-24T06:30:11.503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2BFF09E0-BCF8-250B-53DE-BEAAC62AF9ED}" dt="2025-07-24T06:30:11.503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2BFF09E0-BCF8-250B-53DE-BEAAC62AF9ED}" dt="2025-07-24T06:30:11.503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E604CBAC-E05A-070C-94D1-744D54D1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1" y="-5496"/>
            <a:ext cx="245745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9362" y="705938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Saint Pierre Sépultures</a:t>
            </a:r>
          </a:p>
        </p:txBody>
      </p:sp>
      <p:pic>
        <p:nvPicPr>
          <p:cNvPr id="2" name="Picture 1" descr="st pierre sepultures 1.jpg">
            <a:extLst>
              <a:ext uri="{FF2B5EF4-FFF2-40B4-BE49-F238E27FC236}">
                <a16:creationId xmlns:a16="http://schemas.microsoft.com/office/drawing/2014/main" id="{B1EA37DB-2611-4551-C60C-E6DE9A022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848345"/>
            <a:ext cx="6870700" cy="95702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F67E67-B99A-4142-2827-91DB4D647A4F}"/>
              </a:ext>
            </a:extLst>
          </p:cNvPr>
          <p:cNvSpPr txBox="1"/>
          <p:nvPr/>
        </p:nvSpPr>
        <p:spPr>
          <a:xfrm>
            <a:off x="-8466" y="1656388"/>
            <a:ext cx="72813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</a:p>
          <a:p>
            <a:r>
              <a:rPr lang="fr-FR" sz="2400" dirty="0">
                <a:latin typeface="Calibri"/>
              </a:rPr>
              <a:t>Des travaux d’aménagements en février 1994, dans la cour de la ferme, ont permis de découvrir 8 squelettes. 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2.jpg">
            <a:extLst>
              <a:ext uri="{FF2B5EF4-FFF2-40B4-BE49-F238E27FC236}">
                <a16:creationId xmlns:a16="http://schemas.microsoft.com/office/drawing/2014/main" id="{37EF6BA6-95AC-570F-CDEF-3F5F3F03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317096"/>
            <a:ext cx="6861175" cy="95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3.jpg">
            <a:extLst>
              <a:ext uri="{FF2B5EF4-FFF2-40B4-BE49-F238E27FC236}">
                <a16:creationId xmlns:a16="http://schemas.microsoft.com/office/drawing/2014/main" id="{0D9DF3E6-4E0A-76EA-A7CC-20711B9D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319213"/>
            <a:ext cx="6861175" cy="95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4.jpg">
            <a:extLst>
              <a:ext uri="{FF2B5EF4-FFF2-40B4-BE49-F238E27FC236}">
                <a16:creationId xmlns:a16="http://schemas.microsoft.com/office/drawing/2014/main" id="{8C5EA4AF-C23C-E5F1-B1FA-834883A4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" y="1418981"/>
            <a:ext cx="6853359" cy="93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5.jpg">
            <a:extLst>
              <a:ext uri="{FF2B5EF4-FFF2-40B4-BE49-F238E27FC236}">
                <a16:creationId xmlns:a16="http://schemas.microsoft.com/office/drawing/2014/main" id="{B71D3F7C-9692-1C18-AC87-C087BD32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302808"/>
            <a:ext cx="6861175" cy="95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6.jpg">
            <a:extLst>
              <a:ext uri="{FF2B5EF4-FFF2-40B4-BE49-F238E27FC236}">
                <a16:creationId xmlns:a16="http://schemas.microsoft.com/office/drawing/2014/main" id="{DF00DC10-E41A-5409-F7C2-085297CF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" y="934072"/>
            <a:ext cx="6853359" cy="93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7.jpg">
            <a:extLst>
              <a:ext uri="{FF2B5EF4-FFF2-40B4-BE49-F238E27FC236}">
                <a16:creationId xmlns:a16="http://schemas.microsoft.com/office/drawing/2014/main" id="{15433053-527E-812C-9D39-C731800A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385887"/>
            <a:ext cx="6861175" cy="98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 8.jpg">
            <a:extLst>
              <a:ext uri="{FF2B5EF4-FFF2-40B4-BE49-F238E27FC236}">
                <a16:creationId xmlns:a16="http://schemas.microsoft.com/office/drawing/2014/main" id="{F89F7A89-C59A-1B48-DA3C-B4036982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" y="-4762"/>
            <a:ext cx="6841880" cy="56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pierre sepultures.jpg">
            <a:extLst>
              <a:ext uri="{FF2B5EF4-FFF2-40B4-BE49-F238E27FC236}">
                <a16:creationId xmlns:a16="http://schemas.microsoft.com/office/drawing/2014/main" id="{17F60B29-96E2-F4B9-935A-1E1DE94E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" y="4397"/>
            <a:ext cx="6846032" cy="10639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0F452-B4BA-F61A-1D88-19A8078E2C38}"/>
              </a:ext>
            </a:extLst>
          </p:cNvPr>
          <p:cNvSpPr txBox="1"/>
          <p:nvPr/>
        </p:nvSpPr>
        <p:spPr>
          <a:xfrm>
            <a:off x="5862" y="10830170"/>
            <a:ext cx="6846276" cy="1197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latin typeface="Calibri"/>
                <a:cs typeface="Segoe UI"/>
              </a:rPr>
              <a:t>*Sources : Sépultures rurales de l’époque Gallo-romaine aux Arcs sur Argens par Jacques </a:t>
            </a:r>
            <a:r>
              <a:rPr lang="fr-FR" sz="2000" err="1">
                <a:latin typeface="Calibri"/>
                <a:cs typeface="Segoe UI"/>
              </a:rPr>
              <a:t>Bérato</a:t>
            </a:r>
            <a:r>
              <a:rPr lang="fr-FR" sz="2000" dirty="0">
                <a:latin typeface="Calibri"/>
                <a:cs typeface="Segoe UI"/>
              </a:rPr>
              <a:t>, György </a:t>
            </a:r>
            <a:r>
              <a:rPr lang="fr-FR" sz="2000" err="1">
                <a:latin typeface="Calibri"/>
                <a:cs typeface="Segoe UI"/>
              </a:rPr>
              <a:t>Pàlfi</a:t>
            </a:r>
            <a:r>
              <a:rPr lang="fr-FR" sz="2000" dirty="0">
                <a:latin typeface="Calibri"/>
                <a:cs typeface="Segoe UI"/>
              </a:rPr>
              <a:t> et Franck Dugas in Bulletin Archéologique de Provence, n° 25, 1996. 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pPr>
              <a:lnSpc>
                <a:spcPts val="1457"/>
              </a:lnSpc>
            </a:pPr>
            <a:endParaRPr lang="en-US" sz="11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5457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9ECDC623-A3A0-4367-B95F-123AED413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7A622-8AC9-42FF-80AE-9D9E9612B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E8E66B-26FC-40E4-9456-7C2435742FA1}">
  <ds:schemaRefs>
    <ds:schemaRef ds:uri="http://purl.org/dc/terms/"/>
    <ds:schemaRef ds:uri="http://schemas.microsoft.com/office/infopath/2007/PartnerControls"/>
    <ds:schemaRef ds:uri="http://www.w3.org/XML/1998/namespace"/>
    <ds:schemaRef ds:uri="43590ac0-9243-467b-ab7d-a880e2fba6e9"/>
    <ds:schemaRef ds:uri="http://schemas.microsoft.com/office/2006/documentManagement/types"/>
    <ds:schemaRef ds:uri="http://purl.org/dc/elements/1.1/"/>
    <ds:schemaRef ds:uri="f4c7469f-ea08-4a28-abbd-883824f19f6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COLLET Laurene</cp:lastModifiedBy>
  <cp:revision>63</cp:revision>
  <dcterms:created xsi:type="dcterms:W3CDTF">2012-07-30T22:21:58Z</dcterms:created>
  <dcterms:modified xsi:type="dcterms:W3CDTF">2025-10-02T14:39:07Z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0x010100FDCF7233F6F4F749B98EBCA55174F2BE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