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Lst>
  <p:sldSz cx="6858000" cy="12192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BC2C7-84BF-C1B7-D448-CEAE2362BEED}" v="2" dt="2025-07-26T12:48:29.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isonnier Tourisme Culture Patrimoine" userId="S::saisontcp@lesarcssurargens.fr::0ca65382-e596-453e-9522-818d66b87411" providerId="AD" clId="Web-{E92BC2C7-84BF-C1B7-D448-CEAE2362BEED}"/>
    <pc:docChg chg="modSld">
      <pc:chgData name="saisonnier Tourisme Culture Patrimoine" userId="S::saisontcp@lesarcssurargens.fr::0ca65382-e596-453e-9522-818d66b87411" providerId="AD" clId="Web-{E92BC2C7-84BF-C1B7-D448-CEAE2362BEED}" dt="2025-07-26T12:48:29.612" v="1" actId="1076"/>
      <pc:docMkLst>
        <pc:docMk/>
      </pc:docMkLst>
      <pc:sldChg chg="modSp">
        <pc:chgData name="saisonnier Tourisme Culture Patrimoine" userId="S::saisontcp@lesarcssurargens.fr::0ca65382-e596-453e-9522-818d66b87411" providerId="AD" clId="Web-{E92BC2C7-84BF-C1B7-D448-CEAE2362BEED}" dt="2025-07-26T12:48:29.612" v="1" actId="1076"/>
        <pc:sldMkLst>
          <pc:docMk/>
          <pc:sldMk cId="3784089036" sldId="256"/>
        </pc:sldMkLst>
        <pc:spChg chg="mod">
          <ac:chgData name="saisonnier Tourisme Culture Patrimoine" userId="S::saisontcp@lesarcssurargens.fr::0ca65382-e596-453e-9522-818d66b87411" providerId="AD" clId="Web-{E92BC2C7-84BF-C1B7-D448-CEAE2362BEED}" dt="2025-07-26T12:48:29.612" v="1" actId="1076"/>
          <ac:spMkLst>
            <pc:docMk/>
            <pc:sldMk cId="3784089036" sldId="256"/>
            <ac:spMk id="5" creationId="{9C9CF4B5-667E-5FAE-0A88-30F87F117825}"/>
          </ac:spMkLst>
        </pc:spChg>
        <pc:picChg chg="mod">
          <ac:chgData name="saisonnier Tourisme Culture Patrimoine" userId="S::saisontcp@lesarcssurargens.fr::0ca65382-e596-453e-9522-818d66b87411" providerId="AD" clId="Web-{E92BC2C7-84BF-C1B7-D448-CEAE2362BEED}" dt="2025-07-26T12:48:27.143" v="0" actId="1076"/>
          <ac:picMkLst>
            <pc:docMk/>
            <pc:sldMk cId="3784089036" sldId="256"/>
            <ac:picMk id="7" creationId="{7B6D778C-29B6-497F-45B9-4642CC7CCA25}"/>
          </ac:picMkLst>
        </pc:picChg>
      </pc:sldChg>
    </pc:docChg>
  </pc:docChgLst>
  <pc:docChgLst>
    <pc:chgData name="saisonnier Tourisme Culture Patrimoine" userId="S::saisontcp@lesarcssurargens.fr::0ca65382-e596-453e-9522-818d66b87411" providerId="AD" clId="Web-{F494CF9E-B7F1-1EAD-7F03-6BEC215076EF}"/>
    <pc:docChg chg="mod addSld modSld modMainMaster setSldSz">
      <pc:chgData name="saisonnier Tourisme Culture Patrimoine" userId="S::saisontcp@lesarcssurargens.fr::0ca65382-e596-453e-9522-818d66b87411" providerId="AD" clId="Web-{F494CF9E-B7F1-1EAD-7F03-6BEC215076EF}" dt="2025-07-23T06:56:45.090" v="97" actId="20577"/>
      <pc:docMkLst>
        <pc:docMk/>
      </pc:docMkLst>
      <pc:sldChg chg="addSp delSp modSp">
        <pc:chgData name="saisonnier Tourisme Culture Patrimoine" userId="S::saisontcp@lesarcssurargens.fr::0ca65382-e596-453e-9522-818d66b87411" providerId="AD" clId="Web-{F494CF9E-B7F1-1EAD-7F03-6BEC215076EF}" dt="2025-07-23T06:56:45.090" v="97" actId="20577"/>
        <pc:sldMkLst>
          <pc:docMk/>
          <pc:sldMk cId="3784089036" sldId="256"/>
        </pc:sldMkLst>
        <pc:spChg chg="add mod">
          <ac:chgData name="saisonnier Tourisme Culture Patrimoine" userId="S::saisontcp@lesarcssurargens.fr::0ca65382-e596-453e-9522-818d66b87411" providerId="AD" clId="Web-{F494CF9E-B7F1-1EAD-7F03-6BEC215076EF}" dt="2025-07-23T06:56:45.090" v="97" actId="20577"/>
          <ac:spMkLst>
            <pc:docMk/>
            <pc:sldMk cId="3784089036" sldId="256"/>
            <ac:spMk id="5" creationId="{9C9CF4B5-667E-5FAE-0A88-30F87F117825}"/>
          </ac:spMkLst>
        </pc:spChg>
        <pc:spChg chg="add mod">
          <ac:chgData name="saisonnier Tourisme Culture Patrimoine" userId="S::saisontcp@lesarcssurargens.fr::0ca65382-e596-453e-9522-818d66b87411" providerId="AD" clId="Web-{F494CF9E-B7F1-1EAD-7F03-6BEC215076EF}" dt="2025-07-23T06:52:54.914" v="35" actId="14100"/>
          <ac:spMkLst>
            <pc:docMk/>
            <pc:sldMk cId="3784089036" sldId="256"/>
            <ac:spMk id="8" creationId="{96027B53-E6D6-8819-CDEA-4ED3ADEA13DA}"/>
          </ac:spMkLst>
        </pc:spChg>
        <pc:spChg chg="add mod">
          <ac:chgData name="saisonnier Tourisme Culture Patrimoine" userId="S::saisontcp@lesarcssurargens.fr::0ca65382-e596-453e-9522-818d66b87411" providerId="AD" clId="Web-{F494CF9E-B7F1-1EAD-7F03-6BEC215076EF}" dt="2025-07-23T06:54:03.212" v="62" actId="20577"/>
          <ac:spMkLst>
            <pc:docMk/>
            <pc:sldMk cId="3784089036" sldId="256"/>
            <ac:spMk id="9" creationId="{D39372A6-1889-7E00-8714-4918B52FFDC9}"/>
          </ac:spMkLst>
        </pc:spChg>
        <pc:picChg chg="add mod">
          <ac:chgData name="saisonnier Tourisme Culture Patrimoine" userId="S::saisontcp@lesarcssurargens.fr::0ca65382-e596-453e-9522-818d66b87411" providerId="AD" clId="Web-{F494CF9E-B7F1-1EAD-7F03-6BEC215076EF}" dt="2025-07-23T06:38:36.338" v="4" actId="1076"/>
          <ac:picMkLst>
            <pc:docMk/>
            <pc:sldMk cId="3784089036" sldId="256"/>
            <ac:picMk id="4" creationId="{92FC499D-7CF3-F54E-3F2D-3BDBA5536E5D}"/>
          </ac:picMkLst>
        </pc:picChg>
        <pc:picChg chg="add mod">
          <ac:chgData name="saisonnier Tourisme Culture Patrimoine" userId="S::saisontcp@lesarcssurargens.fr::0ca65382-e596-453e-9522-818d66b87411" providerId="AD" clId="Web-{F494CF9E-B7F1-1EAD-7F03-6BEC215076EF}" dt="2025-07-23T06:50:54.506" v="9" actId="14100"/>
          <ac:picMkLst>
            <pc:docMk/>
            <pc:sldMk cId="3784089036" sldId="256"/>
            <ac:picMk id="7" creationId="{7B6D778C-29B6-497F-45B9-4642CC7CCA25}"/>
          </ac:picMkLst>
        </pc:picChg>
      </pc:sldChg>
      <pc:sldChg chg="addSp delSp modSp new">
        <pc:chgData name="saisonnier Tourisme Culture Patrimoine" userId="S::saisontcp@lesarcssurargens.fr::0ca65382-e596-453e-9522-818d66b87411" providerId="AD" clId="Web-{F494CF9E-B7F1-1EAD-7F03-6BEC215076EF}" dt="2025-07-23T06:54:58.588" v="76" actId="14100"/>
        <pc:sldMkLst>
          <pc:docMk/>
          <pc:sldMk cId="1160403458" sldId="257"/>
        </pc:sldMkLst>
        <pc:spChg chg="add mod">
          <ac:chgData name="saisonnier Tourisme Culture Patrimoine" userId="S::saisontcp@lesarcssurargens.fr::0ca65382-e596-453e-9522-818d66b87411" providerId="AD" clId="Web-{F494CF9E-B7F1-1EAD-7F03-6BEC215076EF}" dt="2025-07-23T06:54:52.947" v="75" actId="20577"/>
          <ac:spMkLst>
            <pc:docMk/>
            <pc:sldMk cId="1160403458" sldId="257"/>
            <ac:spMk id="5" creationId="{24E25FF7-8ADA-5A5C-72C4-72DE09613274}"/>
          </ac:spMkLst>
        </pc:spChg>
        <pc:picChg chg="add mod">
          <ac:chgData name="saisonnier Tourisme Culture Patrimoine" userId="S::saisontcp@lesarcssurargens.fr::0ca65382-e596-453e-9522-818d66b87411" providerId="AD" clId="Web-{F494CF9E-B7F1-1EAD-7F03-6BEC215076EF}" dt="2025-07-23T06:54:58.588" v="76" actId="14100"/>
          <ac:picMkLst>
            <pc:docMk/>
            <pc:sldMk cId="1160403458" sldId="257"/>
            <ac:picMk id="4" creationId="{80636882-322E-5F55-17D2-B5A063538E6E}"/>
          </ac:picMkLst>
        </pc:picChg>
      </pc:sldChg>
      <pc:sldChg chg="addSp delSp modSp new">
        <pc:chgData name="saisonnier Tourisme Culture Patrimoine" userId="S::saisontcp@lesarcssurargens.fr::0ca65382-e596-453e-9522-818d66b87411" providerId="AD" clId="Web-{F494CF9E-B7F1-1EAD-7F03-6BEC215076EF}" dt="2025-07-23T06:55:41.745" v="88" actId="20577"/>
        <pc:sldMkLst>
          <pc:docMk/>
          <pc:sldMk cId="3145461007" sldId="258"/>
        </pc:sldMkLst>
        <pc:spChg chg="add mod">
          <ac:chgData name="saisonnier Tourisme Culture Patrimoine" userId="S::saisontcp@lesarcssurargens.fr::0ca65382-e596-453e-9522-818d66b87411" providerId="AD" clId="Web-{F494CF9E-B7F1-1EAD-7F03-6BEC215076EF}" dt="2025-07-23T06:55:41.745" v="88" actId="20577"/>
          <ac:spMkLst>
            <pc:docMk/>
            <pc:sldMk cId="3145461007" sldId="258"/>
            <ac:spMk id="4" creationId="{42736C99-9BFB-3AEF-B59C-FDFD8883B6D9}"/>
          </ac:spMkLst>
        </pc:spChg>
      </pc:sldChg>
      <pc:sldMasterChg chg="modSp modSldLayout">
        <pc:chgData name="saisonnier Tourisme Culture Patrimoine" userId="S::saisontcp@lesarcssurargens.fr::0ca65382-e596-453e-9522-818d66b87411" providerId="AD" clId="Web-{F494CF9E-B7F1-1EAD-7F03-6BEC215076EF}" dt="2025-07-23T06:37:42.727" v="0"/>
        <pc:sldMasterMkLst>
          <pc:docMk/>
          <pc:sldMasterMk cId="3071127875" sldId="2147483648"/>
        </pc:sldMaster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ac:spMk id="3"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ac:spMk id="4"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ac:spMk id="5"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ac:spMk id="6" creationId="{00000000-0000-0000-0000-000000000000}"/>
          </ac:spMkLst>
        </pc:sp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3310491181" sldId="2147483649"/>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310491181" sldId="2147483649"/>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310491181" sldId="2147483649"/>
              <ac:spMk id="3"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3466923455" sldId="2147483651"/>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466923455" sldId="2147483651"/>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466923455" sldId="2147483651"/>
              <ac:spMk id="3"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3747632232" sldId="2147483652"/>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747632232" sldId="2147483652"/>
              <ac:spMk id="3"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3747632232" sldId="2147483652"/>
              <ac:spMk id="4"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2611866596" sldId="2147483653"/>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611866596" sldId="2147483653"/>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611866596" sldId="2147483653"/>
              <ac:spMk id="3"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611866596" sldId="2147483653"/>
              <ac:spMk id="4"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611866596" sldId="2147483653"/>
              <ac:spMk id="5"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611866596" sldId="2147483653"/>
              <ac:spMk id="6"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2706407263" sldId="2147483656"/>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706407263" sldId="2147483656"/>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706407263" sldId="2147483656"/>
              <ac:spMk id="3"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2706407263" sldId="2147483656"/>
              <ac:spMk id="4"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1610903340" sldId="2147483657"/>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1610903340" sldId="2147483657"/>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1610903340" sldId="2147483657"/>
              <ac:spMk id="3"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1610903340" sldId="2147483657"/>
              <ac:spMk id="4" creationId="{00000000-0000-0000-0000-000000000000}"/>
            </ac:spMkLst>
          </pc:spChg>
        </pc:sldLayoutChg>
        <pc:sldLayoutChg chg="modSp">
          <pc:chgData name="saisonnier Tourisme Culture Patrimoine" userId="S::saisontcp@lesarcssurargens.fr::0ca65382-e596-453e-9522-818d66b87411" providerId="AD" clId="Web-{F494CF9E-B7F1-1EAD-7F03-6BEC215076EF}" dt="2025-07-23T06:37:42.727" v="0"/>
          <pc:sldLayoutMkLst>
            <pc:docMk/>
            <pc:sldMasterMk cId="3071127875" sldId="2147483648"/>
            <pc:sldLayoutMk cId="1902177510" sldId="2147483659"/>
          </pc:sldLayoutMkLst>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1902177510" sldId="2147483659"/>
              <ac:spMk id="2" creationId="{00000000-0000-0000-0000-000000000000}"/>
            </ac:spMkLst>
          </pc:spChg>
          <pc:spChg chg="mod">
            <ac:chgData name="saisonnier Tourisme Culture Patrimoine" userId="S::saisontcp@lesarcssurargens.fr::0ca65382-e596-453e-9522-818d66b87411" providerId="AD" clId="Web-{F494CF9E-B7F1-1EAD-7F03-6BEC215076EF}" dt="2025-07-23T06:37:42.727" v="0"/>
            <ac:spMkLst>
              <pc:docMk/>
              <pc:sldMasterMk cId="3071127875" sldId="2147483648"/>
              <pc:sldLayoutMk cId="1902177510" sldId="2147483659"/>
              <ac:spMk id="3" creationId="{00000000-0000-0000-0000-000000000000}"/>
            </ac:spMkLst>
          </pc:spChg>
        </pc:sldLayoutChg>
      </pc:sldMasterChg>
    </pc:docChg>
  </pc:docChgLst>
  <pc:docChgLst>
    <pc:chgData name="saisonnier Tourisme Culture Patrimoine" userId="S::saisontcp@lesarcssurargens.fr::0ca65382-e596-453e-9522-818d66b87411" providerId="AD" clId="Web-{03B625EA-434C-0C19-7574-13ACD84DD1F8}"/>
    <pc:docChg chg="modSld">
      <pc:chgData name="saisonnier Tourisme Culture Patrimoine" userId="S::saisontcp@lesarcssurargens.fr::0ca65382-e596-453e-9522-818d66b87411" providerId="AD" clId="Web-{03B625EA-434C-0C19-7574-13ACD84DD1F8}" dt="2025-07-23T07:51:13.015" v="11" actId="20577"/>
      <pc:docMkLst>
        <pc:docMk/>
      </pc:docMkLst>
      <pc:sldChg chg="modSp">
        <pc:chgData name="saisonnier Tourisme Culture Patrimoine" userId="S::saisontcp@lesarcssurargens.fr::0ca65382-e596-453e-9522-818d66b87411" providerId="AD" clId="Web-{03B625EA-434C-0C19-7574-13ACD84DD1F8}" dt="2025-07-23T07:50:55.015" v="6" actId="20577"/>
        <pc:sldMkLst>
          <pc:docMk/>
          <pc:sldMk cId="3784089036" sldId="256"/>
        </pc:sldMkLst>
        <pc:spChg chg="mod">
          <ac:chgData name="saisonnier Tourisme Culture Patrimoine" userId="S::saisontcp@lesarcssurargens.fr::0ca65382-e596-453e-9522-818d66b87411" providerId="AD" clId="Web-{03B625EA-434C-0C19-7574-13ACD84DD1F8}" dt="2025-07-23T07:50:55.015" v="6" actId="20577"/>
          <ac:spMkLst>
            <pc:docMk/>
            <pc:sldMk cId="3784089036" sldId="256"/>
            <ac:spMk id="8" creationId="{96027B53-E6D6-8819-CDEA-4ED3ADEA13DA}"/>
          </ac:spMkLst>
        </pc:spChg>
        <pc:spChg chg="mod">
          <ac:chgData name="saisonnier Tourisme Culture Patrimoine" userId="S::saisontcp@lesarcssurargens.fr::0ca65382-e596-453e-9522-818d66b87411" providerId="AD" clId="Web-{03B625EA-434C-0C19-7574-13ACD84DD1F8}" dt="2025-07-23T07:50:41.218" v="2" actId="1076"/>
          <ac:spMkLst>
            <pc:docMk/>
            <pc:sldMk cId="3784089036" sldId="256"/>
            <ac:spMk id="9" creationId="{D39372A6-1889-7E00-8714-4918B52FFDC9}"/>
          </ac:spMkLst>
        </pc:spChg>
      </pc:sldChg>
      <pc:sldChg chg="modSp">
        <pc:chgData name="saisonnier Tourisme Culture Patrimoine" userId="S::saisontcp@lesarcssurargens.fr::0ca65382-e596-453e-9522-818d66b87411" providerId="AD" clId="Web-{03B625EA-434C-0C19-7574-13ACD84DD1F8}" dt="2025-07-23T07:51:13.015" v="11" actId="20577"/>
        <pc:sldMkLst>
          <pc:docMk/>
          <pc:sldMk cId="3145461007" sldId="258"/>
        </pc:sldMkLst>
        <pc:spChg chg="mod">
          <ac:chgData name="saisonnier Tourisme Culture Patrimoine" userId="S::saisontcp@lesarcssurargens.fr::0ca65382-e596-453e-9522-818d66b87411" providerId="AD" clId="Web-{03B625EA-434C-0C19-7574-13ACD84DD1F8}" dt="2025-07-23T07:51:13.015" v="11" actId="20577"/>
          <ac:spMkLst>
            <pc:docMk/>
            <pc:sldMk cId="3145461007" sldId="258"/>
            <ac:spMk id="4" creationId="{42736C99-9BFB-3AEF-B59C-FDFD8883B6D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57250" y="1995312"/>
            <a:ext cx="5143500" cy="4244622"/>
          </a:xfrm>
        </p:spPr>
        <p:txBody>
          <a:bodyPr anchor="b"/>
          <a:lstStyle>
            <a:lvl1pPr algn="ctr">
              <a:defRPr sz="3375"/>
            </a:lvl1pPr>
          </a:lstStyle>
          <a:p>
            <a:r>
              <a:rPr lang="fr-FR"/>
              <a:t>Modifiez le style du titre</a:t>
            </a:r>
          </a:p>
        </p:txBody>
      </p:sp>
      <p:sp>
        <p:nvSpPr>
          <p:cNvPr id="3" name="Sous-titre 2"/>
          <p:cNvSpPr>
            <a:spLocks noGrp="1"/>
          </p:cNvSpPr>
          <p:nvPr>
            <p:ph type="subTitle" idx="1"/>
          </p:nvPr>
        </p:nvSpPr>
        <p:spPr>
          <a:xfrm>
            <a:off x="857250" y="6403623"/>
            <a:ext cx="5143500" cy="294357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6" y="649111"/>
            <a:ext cx="1478756" cy="1033215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71487" y="649111"/>
            <a:ext cx="4350544" cy="1033215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6" y="3039535"/>
            <a:ext cx="5915025" cy="5071532"/>
          </a:xfrm>
        </p:spPr>
        <p:txBody>
          <a:bodyPr anchor="b"/>
          <a:lstStyle>
            <a:lvl1pPr>
              <a:defRPr sz="3375"/>
            </a:lvl1pPr>
          </a:lstStyle>
          <a:p>
            <a:r>
              <a:rPr lang="fr-FR"/>
              <a:t>Modifiez le style du titre</a:t>
            </a:r>
          </a:p>
        </p:txBody>
      </p:sp>
      <p:sp>
        <p:nvSpPr>
          <p:cNvPr id="3" name="Espace réservé du texte 2"/>
          <p:cNvSpPr>
            <a:spLocks noGrp="1"/>
          </p:cNvSpPr>
          <p:nvPr>
            <p:ph type="body" idx="1"/>
          </p:nvPr>
        </p:nvSpPr>
        <p:spPr>
          <a:xfrm>
            <a:off x="467916" y="8159046"/>
            <a:ext cx="5915025" cy="2666999"/>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71488"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71863"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381" y="649112"/>
            <a:ext cx="5915025" cy="2356556"/>
          </a:xfrm>
        </p:spPr>
        <p:txBody>
          <a:bodyPr/>
          <a:lstStyle/>
          <a:p>
            <a:r>
              <a:rPr lang="fr-FR"/>
              <a:t>Modifiez le style du titre</a:t>
            </a:r>
          </a:p>
        </p:txBody>
      </p:sp>
      <p:sp>
        <p:nvSpPr>
          <p:cNvPr id="3" name="Espace réservé du texte 2"/>
          <p:cNvSpPr>
            <a:spLocks noGrp="1"/>
          </p:cNvSpPr>
          <p:nvPr>
            <p:ph type="body" idx="1"/>
          </p:nvPr>
        </p:nvSpPr>
        <p:spPr>
          <a:xfrm>
            <a:off x="472381" y="2988734"/>
            <a:ext cx="2901255"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4" name="Espace réservé du contenu 3"/>
          <p:cNvSpPr>
            <a:spLocks noGrp="1"/>
          </p:cNvSpPr>
          <p:nvPr>
            <p:ph sz="half" idx="2"/>
          </p:nvPr>
        </p:nvSpPr>
        <p:spPr>
          <a:xfrm>
            <a:off x="472381" y="4453467"/>
            <a:ext cx="2901255"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71863" y="2988734"/>
            <a:ext cx="2915543"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6" name="Espace réservé du contenu 5"/>
          <p:cNvSpPr>
            <a:spLocks noGrp="1"/>
          </p:cNvSpPr>
          <p:nvPr>
            <p:ph sz="quarter" idx="4"/>
          </p:nvPr>
        </p:nvSpPr>
        <p:spPr>
          <a:xfrm>
            <a:off x="3471863" y="4453467"/>
            <a:ext cx="2915543"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26/07/2025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26/07/2025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26/07/2025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du contenu 2"/>
          <p:cNvSpPr>
            <a:spLocks noGrp="1"/>
          </p:cNvSpPr>
          <p:nvPr>
            <p:ph idx="1"/>
          </p:nvPr>
        </p:nvSpPr>
        <p:spPr>
          <a:xfrm>
            <a:off x="2915543" y="1755423"/>
            <a:ext cx="3471863" cy="866422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pour une image  2"/>
          <p:cNvSpPr>
            <a:spLocks noGrp="1"/>
          </p:cNvSpPr>
          <p:nvPr>
            <p:ph type="pic" idx="1"/>
          </p:nvPr>
        </p:nvSpPr>
        <p:spPr>
          <a:xfrm>
            <a:off x="2915543" y="1755423"/>
            <a:ext cx="3471863" cy="866422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71488" y="649112"/>
            <a:ext cx="5915025" cy="235655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71488" y="11300179"/>
            <a:ext cx="1543050" cy="649111"/>
          </a:xfrm>
          <a:prstGeom prst="rect">
            <a:avLst/>
          </a:prstGeom>
        </p:spPr>
        <p:txBody>
          <a:bodyPr vert="horz" lIns="91440" tIns="45720" rIns="91440" bIns="45720" rtlCol="0" anchor="ctr"/>
          <a:lstStyle>
            <a:lvl1pPr algn="l">
              <a:defRPr sz="675">
                <a:solidFill>
                  <a:schemeClr val="tx1">
                    <a:tint val="82000"/>
                  </a:schemeClr>
                </a:solidFill>
              </a:defRPr>
            </a:lvl1p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3"/>
          </p:nvPr>
        </p:nvSpPr>
        <p:spPr>
          <a:xfrm>
            <a:off x="2271713" y="11300179"/>
            <a:ext cx="2314575" cy="649111"/>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4843463" y="11300179"/>
            <a:ext cx="1543050" cy="649111"/>
          </a:xfrm>
          <a:prstGeom prst="rect">
            <a:avLst/>
          </a:prstGeom>
        </p:spPr>
        <p:txBody>
          <a:bodyPr vert="horz" lIns="91440" tIns="45720" rIns="91440" bIns="45720" rtlCol="0" anchor="ctr"/>
          <a:lstStyle>
            <a:lvl1pPr algn="r">
              <a:defRPr sz="675">
                <a:solidFill>
                  <a:schemeClr val="tx1">
                    <a:tint val="82000"/>
                  </a:schemeClr>
                </a:solidFill>
              </a:defRPr>
            </a:lvl1pPr>
          </a:lstStyle>
          <a:p>
            <a:fld id="{27C6CCC6-2BE5-4E42-96A4-D1E8E81A3D8E}" type="slidenum">
              <a:rPr lang="fr-FR" smtClean="0"/>
              <a:t>‹#›</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e image contenant Graphique, capture d’écran, graphisme, Police&#10;&#10;Le contenu généré par l’IA peut être incorrect.">
            <a:extLst>
              <a:ext uri="{FF2B5EF4-FFF2-40B4-BE49-F238E27FC236}">
                <a16:creationId xmlns:a16="http://schemas.microsoft.com/office/drawing/2014/main" id="{92FC499D-7CF3-F54E-3F2D-3BDBA5536E5D}"/>
              </a:ext>
            </a:extLst>
          </p:cNvPr>
          <p:cNvPicPr>
            <a:picLocks noChangeAspect="1"/>
          </p:cNvPicPr>
          <p:nvPr/>
        </p:nvPicPr>
        <p:blipFill>
          <a:blip r:embed="rId2"/>
          <a:stretch>
            <a:fillRect/>
          </a:stretch>
        </p:blipFill>
        <p:spPr>
          <a:xfrm>
            <a:off x="-2808" y="-733"/>
            <a:ext cx="2447925" cy="704850"/>
          </a:xfrm>
          <a:prstGeom prst="rect">
            <a:avLst/>
          </a:prstGeom>
        </p:spPr>
      </p:pic>
      <p:sp>
        <p:nvSpPr>
          <p:cNvPr id="5" name="Titre 1">
            <a:extLst>
              <a:ext uri="{FF2B5EF4-FFF2-40B4-BE49-F238E27FC236}">
                <a16:creationId xmlns:a16="http://schemas.microsoft.com/office/drawing/2014/main" id="{9C9CF4B5-667E-5FAE-0A88-30F87F117825}"/>
              </a:ext>
            </a:extLst>
          </p:cNvPr>
          <p:cNvSpPr>
            <a:spLocks noGrp="1"/>
          </p:cNvSpPr>
          <p:nvPr/>
        </p:nvSpPr>
        <p:spPr>
          <a:xfrm>
            <a:off x="7956" y="705938"/>
            <a:ext cx="6871694" cy="907227"/>
          </a:xfrm>
          <a:prstGeom prst="rect">
            <a:avLst/>
          </a:prstGeom>
          <a:solidFill>
            <a:srgbClr val="3366CC">
              <a:alpha val="50196"/>
            </a:srgbClr>
          </a:solidFill>
        </p:spPr>
        <p:txBody>
          <a:bodyPr vert="horz" lIns="91440" tIns="45720" rIns="91440" bIns="45720" rtlCol="0" anchor="b">
            <a:normAutofit/>
          </a:bodyPr>
          <a:lstStyle>
            <a:defPPr>
              <a:defRPr lang="fr-FR"/>
            </a:defPPr>
            <a:lvl1pPr marL="0" algn="ctr" defTabSz="755934" rtl="0" eaLnBrk="1" latinLnBrk="0" hangingPunct="1">
              <a:lnSpc>
                <a:spcPct val="90000"/>
              </a:lnSpc>
              <a:spcBef>
                <a:spcPct val="0"/>
              </a:spcBef>
              <a:buNone/>
              <a:defRPr sz="496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5400" dirty="0"/>
              <a:t>Saint Martin</a:t>
            </a:r>
          </a:p>
        </p:txBody>
      </p:sp>
      <p:pic>
        <p:nvPicPr>
          <p:cNvPr id="7" name="Picture 6" descr="saint martin cimetiere 2.JPG">
            <a:extLst>
              <a:ext uri="{FF2B5EF4-FFF2-40B4-BE49-F238E27FC236}">
                <a16:creationId xmlns:a16="http://schemas.microsoft.com/office/drawing/2014/main" id="{7B6D778C-29B6-497F-45B9-4642CC7CCA25}"/>
              </a:ext>
            </a:extLst>
          </p:cNvPr>
          <p:cNvPicPr>
            <a:picLocks noChangeAspect="1"/>
          </p:cNvPicPr>
          <p:nvPr/>
        </p:nvPicPr>
        <p:blipFill>
          <a:blip r:embed="rId3"/>
          <a:stretch>
            <a:fillRect/>
          </a:stretch>
        </p:blipFill>
        <p:spPr>
          <a:xfrm>
            <a:off x="-2442" y="1604984"/>
            <a:ext cx="6862884" cy="5166701"/>
          </a:xfrm>
          <a:prstGeom prst="rect">
            <a:avLst/>
          </a:prstGeom>
        </p:spPr>
      </p:pic>
      <p:sp>
        <p:nvSpPr>
          <p:cNvPr id="8" name="TextBox 7">
            <a:extLst>
              <a:ext uri="{FF2B5EF4-FFF2-40B4-BE49-F238E27FC236}">
                <a16:creationId xmlns:a16="http://schemas.microsoft.com/office/drawing/2014/main" id="{96027B53-E6D6-8819-CDEA-4ED3ADEA13DA}"/>
              </a:ext>
            </a:extLst>
          </p:cNvPr>
          <p:cNvSpPr txBox="1"/>
          <p:nvPr/>
        </p:nvSpPr>
        <p:spPr>
          <a:xfrm>
            <a:off x="5862" y="6758544"/>
            <a:ext cx="698304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latin typeface="Calibri"/>
                <a:ea typeface="Calibri"/>
                <a:cs typeface="Calibri"/>
              </a:rPr>
              <a:t>En résumé,</a:t>
            </a:r>
          </a:p>
          <a:p>
            <a:endParaRPr lang="fr-FR" sz="2400" b="1" dirty="0">
              <a:latin typeface="Calibri"/>
            </a:endParaRPr>
          </a:p>
          <a:p>
            <a:r>
              <a:rPr lang="fr-FR" sz="2400" dirty="0">
                <a:latin typeface="Calibri"/>
              </a:rPr>
              <a:t>Il y a confusion dans les textes entre la chapelle Saint Martin et la chapelle  Sainte Magdeleine</a:t>
            </a:r>
            <a:r>
              <a:rPr lang="fr-FR" sz="2400" dirty="0">
                <a:latin typeface="Calibri"/>
                <a:ea typeface="Calibri"/>
                <a:cs typeface="Calibri"/>
              </a:rPr>
              <a:t>.</a:t>
            </a:r>
          </a:p>
        </p:txBody>
      </p:sp>
      <p:sp>
        <p:nvSpPr>
          <p:cNvPr id="9" name="TextBox 8">
            <a:extLst>
              <a:ext uri="{FF2B5EF4-FFF2-40B4-BE49-F238E27FC236}">
                <a16:creationId xmlns:a16="http://schemas.microsoft.com/office/drawing/2014/main" id="{D39372A6-1889-7E00-8714-4918B52FFDC9}"/>
              </a:ext>
            </a:extLst>
          </p:cNvPr>
          <p:cNvSpPr txBox="1"/>
          <p:nvPr/>
        </p:nvSpPr>
        <p:spPr>
          <a:xfrm>
            <a:off x="5862" y="8838676"/>
            <a:ext cx="6846276" cy="3362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ts val="1538"/>
              </a:lnSpc>
            </a:pPr>
            <a:r>
              <a:rPr lang="fr-FR" sz="2400" b="1" dirty="0">
                <a:latin typeface="Calibri"/>
                <a:ea typeface="Calibri"/>
                <a:cs typeface="Segoe UI"/>
              </a:rPr>
              <a:t>Pour en savoir plus,</a:t>
            </a:r>
            <a:endParaRPr lang="fr-FR" sz="2400" b="1" dirty="0">
              <a:latin typeface="Calibri"/>
              <a:cs typeface="Segoe UI"/>
            </a:endParaRPr>
          </a:p>
          <a:p>
            <a:pPr algn="just"/>
            <a:endParaRPr lang="fr-FR" sz="2000" b="1" dirty="0">
              <a:latin typeface="Calibri"/>
              <a:ea typeface="Calibri"/>
              <a:cs typeface="Segoe UI"/>
            </a:endParaRPr>
          </a:p>
          <a:p>
            <a:pPr algn="just"/>
            <a:r>
              <a:rPr lang="fr-FR" sz="2000" dirty="0">
                <a:latin typeface="Calibri"/>
                <a:cs typeface="Segoe UI"/>
              </a:rPr>
              <a:t>Ces deux édifices étaient tous deux dans le quartier Saint Martin mais il ne reste de traces ni de l’un ni de l’autre. </a:t>
            </a:r>
            <a:r>
              <a:rPr lang="en-US" sz="2000" dirty="0">
                <a:latin typeface="Calibri"/>
                <a:ea typeface="Calibri"/>
                <a:cs typeface="Calibri"/>
              </a:rPr>
              <a:t> </a:t>
            </a:r>
            <a:endParaRPr lang="en-US" sz="2000"/>
          </a:p>
          <a:p>
            <a:pPr algn="just"/>
            <a:r>
              <a:rPr lang="fr-FR" sz="2000" dirty="0">
                <a:latin typeface="Calibri"/>
                <a:cs typeface="Segoe UI"/>
              </a:rPr>
              <a:t>D’après des témoignages, une chapelle aurait été implantée, au sud du chemin, à l’emplacement du garage de la maison portant le N°185. </a:t>
            </a:r>
            <a:r>
              <a:rPr lang="en-US" sz="2000" dirty="0">
                <a:latin typeface="Calibri"/>
                <a:ea typeface="Calibri"/>
                <a:cs typeface="Calibri"/>
              </a:rPr>
              <a:t> </a:t>
            </a:r>
            <a:r>
              <a:rPr lang="fr-FR" sz="2000" dirty="0">
                <a:latin typeface="Calibri"/>
                <a:ea typeface="Calibri"/>
                <a:cs typeface="Calibri"/>
              </a:rPr>
              <a:t>La plus ancienne mention de la chapelle St Martin est le cartulaire de l’abbaye St Victor de Marseille. Elle lui est donnée en 1055. Elle servait sans doute aux habitants de la villa des Arcs alors que l’église Notre Dame (actuelle chapelle St Pierre) servait aux habitants du castrum.</a:t>
            </a:r>
          </a:p>
        </p:txBody>
      </p:sp>
    </p:spTree>
    <p:extLst>
      <p:ext uri="{BB962C8B-B14F-4D97-AF65-F5344CB8AC3E}">
        <p14:creationId xmlns:p14="http://schemas.microsoft.com/office/powerpoint/2010/main" val="378408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int martin cimetiere 1.JPG">
            <a:extLst>
              <a:ext uri="{FF2B5EF4-FFF2-40B4-BE49-F238E27FC236}">
                <a16:creationId xmlns:a16="http://schemas.microsoft.com/office/drawing/2014/main" id="{80636882-322E-5F55-17D2-B5A063538E6E}"/>
              </a:ext>
            </a:extLst>
          </p:cNvPr>
          <p:cNvPicPr>
            <a:picLocks noChangeAspect="1"/>
          </p:cNvPicPr>
          <p:nvPr/>
        </p:nvPicPr>
        <p:blipFill>
          <a:blip r:embed="rId2"/>
          <a:stretch>
            <a:fillRect/>
          </a:stretch>
        </p:blipFill>
        <p:spPr>
          <a:xfrm>
            <a:off x="-6350" y="7476597"/>
            <a:ext cx="6870700" cy="4909608"/>
          </a:xfrm>
          <a:prstGeom prst="rect">
            <a:avLst/>
          </a:prstGeom>
        </p:spPr>
      </p:pic>
      <p:sp>
        <p:nvSpPr>
          <p:cNvPr id="5" name="TextBox 4">
            <a:extLst>
              <a:ext uri="{FF2B5EF4-FFF2-40B4-BE49-F238E27FC236}">
                <a16:creationId xmlns:a16="http://schemas.microsoft.com/office/drawing/2014/main" id="{24E25FF7-8ADA-5A5C-72C4-72DE09613274}"/>
              </a:ext>
            </a:extLst>
          </p:cNvPr>
          <p:cNvSpPr txBox="1"/>
          <p:nvPr/>
        </p:nvSpPr>
        <p:spPr>
          <a:xfrm>
            <a:off x="8467" y="-8467"/>
            <a:ext cx="6858000"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dirty="0">
                <a:latin typeface="Calibri"/>
                <a:cs typeface="Segoe UI"/>
              </a:rPr>
              <a:t>Puis l’église Notre Dame est devenue église paroissiale pour l’ensemble des habitants. </a:t>
            </a:r>
            <a:r>
              <a:rPr lang="en-US" sz="2000" dirty="0">
                <a:latin typeface="Calibri"/>
                <a:ea typeface="Calibri"/>
                <a:cs typeface="Calibri"/>
              </a:rPr>
              <a:t> </a:t>
            </a:r>
            <a:endParaRPr lang="en-US"/>
          </a:p>
          <a:p>
            <a:pPr algn="just"/>
            <a:r>
              <a:rPr lang="fr-FR" sz="2000" dirty="0">
                <a:latin typeface="Calibri"/>
                <a:cs typeface="Segoe UI"/>
              </a:rPr>
              <a:t>La chapelle St Martin est encore mentionnée en 1323, donnée par le pape Jean XXII à la chartreuse de l’abbaye de la Celle Roubaud. </a:t>
            </a:r>
            <a:r>
              <a:rPr lang="en-US" sz="2000" dirty="0">
                <a:latin typeface="Calibri"/>
                <a:ea typeface="Calibri"/>
                <a:cs typeface="Calibri"/>
              </a:rPr>
              <a:t> </a:t>
            </a:r>
          </a:p>
          <a:p>
            <a:pPr algn="just"/>
            <a:r>
              <a:rPr lang="fr-FR" sz="2000" dirty="0">
                <a:latin typeface="Calibri"/>
                <a:cs typeface="Segoe UI"/>
              </a:rPr>
              <a:t>La plus ancienne mention concernant la chapelle Sainte Magdeleine est une délibération communale du 5 janvier 1539 qui ordonne la rectification du chemin </a:t>
            </a:r>
            <a:r>
              <a:rPr lang="fr-FR" sz="2000" i="1" dirty="0">
                <a:latin typeface="Calibri"/>
                <a:cs typeface="Segoe UI"/>
              </a:rPr>
              <a:t>que passa per </a:t>
            </a:r>
            <a:r>
              <a:rPr lang="fr-FR" sz="2000" i="1" err="1">
                <a:latin typeface="Calibri"/>
                <a:cs typeface="Segoe UI"/>
              </a:rPr>
              <a:t>lou</a:t>
            </a:r>
            <a:r>
              <a:rPr lang="fr-FR" sz="2000" i="1" dirty="0">
                <a:latin typeface="Calibri"/>
                <a:cs typeface="Segoe UI"/>
              </a:rPr>
              <a:t> </a:t>
            </a:r>
            <a:r>
              <a:rPr lang="fr-FR" sz="2000" i="1" err="1">
                <a:latin typeface="Calibri"/>
                <a:cs typeface="Segoe UI"/>
              </a:rPr>
              <a:t>simentari</a:t>
            </a:r>
            <a:r>
              <a:rPr lang="fr-FR" sz="2000" i="1" dirty="0">
                <a:latin typeface="Calibri"/>
                <a:cs typeface="Segoe UI"/>
              </a:rPr>
              <a:t> de la Magdalena.</a:t>
            </a:r>
            <a:r>
              <a:rPr lang="en-US" sz="2000" dirty="0">
                <a:latin typeface="Calibri"/>
                <a:ea typeface="Calibri"/>
                <a:cs typeface="Calibri"/>
              </a:rPr>
              <a:t> </a:t>
            </a:r>
          </a:p>
          <a:p>
            <a:pPr algn="just"/>
            <a:r>
              <a:rPr lang="fr-FR" sz="2000" dirty="0">
                <a:latin typeface="Calibri"/>
                <a:cs typeface="Segoe UI"/>
              </a:rPr>
              <a:t>Le 6 mai 1793 on peut lire qu’ </a:t>
            </a:r>
            <a:r>
              <a:rPr lang="fr-FR" sz="2000" i="1" dirty="0">
                <a:latin typeface="Calibri"/>
                <a:cs typeface="Segoe UI"/>
              </a:rPr>
              <a:t>« une chapelle dédiée à Ste Magdeleine quartier de St Martin se trouve dans un </a:t>
            </a:r>
            <a:r>
              <a:rPr lang="fr-FR" sz="2000" i="1" err="1">
                <a:latin typeface="Calibri"/>
                <a:cs typeface="Segoe UI"/>
              </a:rPr>
              <a:t>terrein</a:t>
            </a:r>
            <a:r>
              <a:rPr lang="fr-FR" sz="2000" i="1" dirty="0">
                <a:latin typeface="Calibri"/>
                <a:cs typeface="Segoe UI"/>
              </a:rPr>
              <a:t> vague servant à l’usage du public et appartenant à la commune comme local d’un ancien cimetière</a:t>
            </a:r>
            <a:r>
              <a:rPr lang="fr-FR" sz="2000" dirty="0">
                <a:latin typeface="Calibri"/>
                <a:cs typeface="Segoe UI"/>
              </a:rPr>
              <a:t> ».</a:t>
            </a:r>
            <a:r>
              <a:rPr lang="en-US" sz="2000" dirty="0">
                <a:latin typeface="Calibri"/>
                <a:ea typeface="Calibri"/>
                <a:cs typeface="Calibri"/>
              </a:rPr>
              <a:t> </a:t>
            </a:r>
          </a:p>
          <a:p>
            <a:pPr algn="just"/>
            <a:r>
              <a:rPr lang="fr-FR" sz="2000" dirty="0">
                <a:latin typeface="Calibri"/>
                <a:cs typeface="Segoe UI"/>
              </a:rPr>
              <a:t>Le cimetière est mentionné dès le XVIe. Les textes mentionnent une inhumation en 1579, une autre en 1610, une encore en 1664, même si la fermeture du cimetière est décrétée par l’évêque de Fréjus en 1601. </a:t>
            </a:r>
            <a:r>
              <a:rPr lang="en-US" sz="2000" dirty="0">
                <a:latin typeface="Calibri"/>
                <a:ea typeface="Calibri"/>
                <a:cs typeface="Calibri"/>
              </a:rPr>
              <a:t> </a:t>
            </a:r>
          </a:p>
          <a:p>
            <a:pPr algn="just"/>
            <a:r>
              <a:rPr lang="fr-FR" sz="2000" dirty="0">
                <a:latin typeface="Calibri"/>
                <a:cs typeface="Segoe UI"/>
              </a:rPr>
              <a:t>Il est probable qu’une première chapelle, celle de St Martin, ait donné son nom à l’ensemble du quartier et qu’une seconde chapelle, celle de Ste Madeleine, ait été construite au même </a:t>
            </a:r>
            <a:r>
              <a:rPr lang="fr-FR" sz="2000">
                <a:latin typeface="Calibri"/>
                <a:cs typeface="Segoe UI"/>
              </a:rPr>
              <a:t>endroit ou très proche de la précédente. </a:t>
            </a:r>
            <a:r>
              <a:rPr lang="fr-FR" sz="2000">
                <a:latin typeface="Calibri"/>
                <a:ea typeface="Calibri"/>
                <a:cs typeface="Calibri"/>
              </a:rPr>
              <a:t>En Janvier 2018, lors de travaux réalisés, pour l’implantation d’une habitation, il a été découvert de nombreux ossements humains à 0,80cm et 0,90cm de profondeur.</a:t>
            </a:r>
            <a:r>
              <a:rPr lang="en-US" sz="2000" dirty="0">
                <a:latin typeface="Calibri"/>
                <a:ea typeface="Calibri"/>
                <a:cs typeface="Calibri"/>
              </a:rPr>
              <a:t> </a:t>
            </a:r>
          </a:p>
        </p:txBody>
      </p:sp>
    </p:spTree>
    <p:extLst>
      <p:ext uri="{BB962C8B-B14F-4D97-AF65-F5344CB8AC3E}">
        <p14:creationId xmlns:p14="http://schemas.microsoft.com/office/powerpoint/2010/main" val="116040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736C99-9BFB-3AEF-B59C-FDFD8883B6D9}"/>
              </a:ext>
            </a:extLst>
          </p:cNvPr>
          <p:cNvSpPr txBox="1"/>
          <p:nvPr/>
        </p:nvSpPr>
        <p:spPr>
          <a:xfrm>
            <a:off x="5862" y="5862"/>
            <a:ext cx="6846276" cy="8160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dirty="0">
                <a:latin typeface="Calibri"/>
                <a:cs typeface="Segoe UI"/>
              </a:rPr>
              <a:t>Les corps sont orientés est-ouest. Nous avons là très vraisemblablement l’emplacement de l’ancien cimetière mentionné plus haut, ce terrain se trouvant dans l’axe de l’ancien chemin qui va vers le Baou.</a:t>
            </a:r>
            <a:r>
              <a:rPr lang="en-US" sz="2000" dirty="0">
                <a:latin typeface="Calibri"/>
                <a:ea typeface="Calibri"/>
                <a:cs typeface="Calibri"/>
              </a:rPr>
              <a:t> </a:t>
            </a:r>
            <a:endParaRPr lang="en-US"/>
          </a:p>
          <a:p>
            <a:pPr algn="just"/>
            <a:r>
              <a:rPr lang="fr-FR" sz="2000" dirty="0">
                <a:latin typeface="Calibri"/>
                <a:cs typeface="Segoe UI"/>
              </a:rPr>
              <a:t>Il est possible d’identifier trois tombes, deux en bordure du talus nord nord-ouest, et une dans le talus ouest.</a:t>
            </a:r>
            <a:r>
              <a:rPr lang="en-US" sz="2000" dirty="0">
                <a:latin typeface="Calibri"/>
                <a:ea typeface="Calibri"/>
                <a:cs typeface="Calibri"/>
              </a:rPr>
              <a:t> </a:t>
            </a:r>
          </a:p>
          <a:p>
            <a:pPr algn="just"/>
            <a:r>
              <a:rPr lang="fr-FR" sz="2000" dirty="0">
                <a:latin typeface="Calibri"/>
                <a:cs typeface="Segoe UI"/>
              </a:rPr>
              <a:t>La tombe T1 effleurée par la pelle mécanique laisse apparaître trois individus dont un enfant.  Rien ne marquait l’emplacement de la tombe creusée dans le sol jusqu’à la limite d’un banc de tuf. </a:t>
            </a:r>
            <a:r>
              <a:rPr lang="en-US" sz="2000" dirty="0">
                <a:latin typeface="Calibri"/>
                <a:ea typeface="Calibri"/>
                <a:cs typeface="Calibri"/>
              </a:rPr>
              <a:t> </a:t>
            </a:r>
          </a:p>
          <a:p>
            <a:pPr algn="just"/>
            <a:r>
              <a:rPr lang="fr-FR" sz="2000" dirty="0">
                <a:latin typeface="Calibri"/>
                <a:cs typeface="Segoe UI"/>
              </a:rPr>
              <a:t>La tombe T2 a été détruite dans sa quasi-totalité, l’individu ayant été enterré moins profondément.</a:t>
            </a:r>
            <a:r>
              <a:rPr lang="en-US" sz="2000" dirty="0">
                <a:latin typeface="Calibri"/>
                <a:ea typeface="Calibri"/>
                <a:cs typeface="Calibri"/>
              </a:rPr>
              <a:t> </a:t>
            </a:r>
          </a:p>
          <a:p>
            <a:pPr algn="just"/>
            <a:r>
              <a:rPr lang="fr-FR" sz="2000" dirty="0">
                <a:latin typeface="Calibri"/>
                <a:cs typeface="Segoe UI"/>
              </a:rPr>
              <a:t>La tombe T3 dans le talus ouest a été sectionnée par la pelle mécanique, il reste deux tibias en coupe.</a:t>
            </a:r>
            <a:r>
              <a:rPr lang="en-US" sz="2000" dirty="0">
                <a:latin typeface="Calibri"/>
                <a:ea typeface="Calibri"/>
                <a:cs typeface="Calibri"/>
              </a:rPr>
              <a:t> </a:t>
            </a:r>
          </a:p>
          <a:p>
            <a:pPr algn="just"/>
            <a:r>
              <a:rPr lang="fr-FR" sz="2000" dirty="0">
                <a:latin typeface="Calibri"/>
                <a:cs typeface="Segoe UI"/>
              </a:rPr>
              <a:t>Dans l’immédiat rien ne permet une datation car il n’a été trouvé aucun élément (monnaie ou céramique), seul un fragment d’anse pourrait faire penser à la présence d’un </a:t>
            </a:r>
            <a:r>
              <a:rPr lang="fr-FR" sz="2000" err="1">
                <a:latin typeface="Calibri"/>
                <a:cs typeface="Segoe UI"/>
              </a:rPr>
              <a:t>pégau</a:t>
            </a:r>
            <a:r>
              <a:rPr lang="fr-FR" sz="2000" dirty="0">
                <a:latin typeface="Calibri"/>
                <a:cs typeface="Segoe UI"/>
              </a:rPr>
              <a:t> sur le site.</a:t>
            </a:r>
            <a:r>
              <a:rPr lang="en-US" sz="2000" dirty="0">
                <a:latin typeface="Calibri"/>
                <a:ea typeface="Calibri"/>
                <a:cs typeface="Calibri"/>
              </a:rPr>
              <a:t> </a:t>
            </a:r>
          </a:p>
          <a:p>
            <a:pPr algn="just"/>
            <a:r>
              <a:rPr lang="fr-FR" sz="2000" dirty="0">
                <a:latin typeface="Calibri"/>
                <a:cs typeface="Segoe UI"/>
              </a:rPr>
              <a:t>Un </a:t>
            </a:r>
            <a:r>
              <a:rPr lang="fr-FR" sz="2000" err="1">
                <a:latin typeface="Calibri"/>
                <a:cs typeface="Segoe UI"/>
              </a:rPr>
              <a:t>pégau</a:t>
            </a:r>
            <a:r>
              <a:rPr lang="fr-FR" sz="2000" dirty="0">
                <a:latin typeface="Calibri"/>
                <a:cs typeface="Segoe UI"/>
              </a:rPr>
              <a:t> est un petit pichet en terre cuite, originellement destiné à recevoir de la poix (d’où son nom), qui était souvent rempli d’eau bénite et disposé dans la tombe près de la tête. </a:t>
            </a:r>
            <a:r>
              <a:rPr lang="en-US" sz="2000" dirty="0">
                <a:latin typeface="Calibri"/>
                <a:ea typeface="Calibri"/>
                <a:cs typeface="Calibri"/>
              </a:rPr>
              <a:t> </a:t>
            </a:r>
          </a:p>
          <a:p>
            <a:pPr algn="just"/>
            <a:endParaRPr lang="en-US" sz="2000" dirty="0">
              <a:latin typeface="Calibri"/>
              <a:ea typeface="Calibri"/>
              <a:cs typeface="Calibri"/>
            </a:endParaRPr>
          </a:p>
          <a:p>
            <a:pPr algn="just"/>
            <a:endParaRPr lang="en-US" sz="2000" dirty="0">
              <a:latin typeface="Calibri"/>
              <a:ea typeface="Calibri"/>
              <a:cs typeface="Calibri"/>
            </a:endParaRPr>
          </a:p>
          <a:p>
            <a:pPr algn="just"/>
            <a:r>
              <a:rPr lang="fr-FR" sz="2000" dirty="0">
                <a:latin typeface="Calibri"/>
                <a:cs typeface="Segoe UI"/>
              </a:rPr>
              <a:t> *Sources : Page d’histoire d’un terroir provençal + recherches de Franck Dugas.</a:t>
            </a:r>
            <a:endParaRPr lang="en-US" sz="2000" dirty="0">
              <a:latin typeface="Calibri"/>
              <a:ea typeface="Calibri"/>
              <a:cs typeface="Calibri"/>
            </a:endParaRPr>
          </a:p>
          <a:p>
            <a:pPr algn="just">
              <a:lnSpc>
                <a:spcPts val="1538"/>
              </a:lnSpc>
            </a:pPr>
            <a:endParaRPr lang="en-US" sz="1200">
              <a:latin typeface="Calibri"/>
              <a:ea typeface="Calibri"/>
              <a:cs typeface="Calibri"/>
            </a:endParaRPr>
          </a:p>
          <a:p>
            <a:pPr>
              <a:lnSpc>
                <a:spcPts val="1457"/>
              </a:lnSpc>
            </a:pPr>
            <a:endParaRPr lang="en-US" sz="1100">
              <a:latin typeface="Calibri"/>
              <a:ea typeface="Calibri"/>
              <a:cs typeface="Calibri"/>
            </a:endParaRPr>
          </a:p>
        </p:txBody>
      </p:sp>
    </p:spTree>
    <p:extLst>
      <p:ext uri="{BB962C8B-B14F-4D97-AF65-F5344CB8AC3E}">
        <p14:creationId xmlns:p14="http://schemas.microsoft.com/office/powerpoint/2010/main" val="31454610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CF7233F6F4F749B98EBCA55174F2BE" ma:contentTypeVersion="13" ma:contentTypeDescription="Create a new document." ma:contentTypeScope="" ma:versionID="0241d21bc49f817ab8e67d29f8f654ef">
  <xsd:schema xmlns:xsd="http://www.w3.org/2001/XMLSchema" xmlns:xs="http://www.w3.org/2001/XMLSchema" xmlns:p="http://schemas.microsoft.com/office/2006/metadata/properties" xmlns:ns2="f4c7469f-ea08-4a28-abbd-883824f19f6c" xmlns:ns3="43590ac0-9243-467b-ab7d-a880e2fba6e9" targetNamespace="http://schemas.microsoft.com/office/2006/metadata/properties" ma:root="true" ma:fieldsID="835ddc4750dae39e496f17abcc570d02" ns2:_="" ns3:_="">
    <xsd:import namespace="f4c7469f-ea08-4a28-abbd-883824f19f6c"/>
    <xsd:import namespace="43590ac0-9243-467b-ab7d-a880e2fba6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7469f-ea08-4a28-abbd-883824f19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d3dca8c-85d8-48db-af3d-7e663b093ec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590ac0-9243-467b-ab7d-a880e2fba6e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700ba1-d8af-4814-8fff-c6fe6aa8a9fb}" ma:internalName="TaxCatchAll" ma:showField="CatchAllData" ma:web="43590ac0-9243-467b-ab7d-a880e2fba6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c7469f-ea08-4a28-abbd-883824f19f6c">
      <Terms xmlns="http://schemas.microsoft.com/office/infopath/2007/PartnerControls"/>
    </lcf76f155ced4ddcb4097134ff3c332f>
    <TaxCatchAll xmlns="43590ac0-9243-467b-ab7d-a880e2fba6e9" xsi:nil="true"/>
  </documentManagement>
</p:properties>
</file>

<file path=customXml/itemProps1.xml><?xml version="1.0" encoding="utf-8"?>
<ds:datastoreItem xmlns:ds="http://schemas.openxmlformats.org/officeDocument/2006/customXml" ds:itemID="{0A53A849-DD00-489F-8619-23074FABA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c7469f-ea08-4a28-abbd-883824f19f6c"/>
    <ds:schemaRef ds:uri="43590ac0-9243-467b-ab7d-a880e2fba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122CEB-DF6C-4EAA-9CEB-9F133B72004B}">
  <ds:schemaRefs>
    <ds:schemaRef ds:uri="http://schemas.microsoft.com/sharepoint/v3/contenttype/forms"/>
  </ds:schemaRefs>
</ds:datastoreItem>
</file>

<file path=customXml/itemProps3.xml><?xml version="1.0" encoding="utf-8"?>
<ds:datastoreItem xmlns:ds="http://schemas.openxmlformats.org/officeDocument/2006/customXml" ds:itemID="{B1C1D168-2DD0-4176-8126-69C115E5D94E}">
  <ds:schemaRefs>
    <ds:schemaRef ds:uri="http://schemas.microsoft.com/office/2006/metadata/properties"/>
    <ds:schemaRef ds:uri="http://schemas.microsoft.com/office/infopath/2007/PartnerControls"/>
    <ds:schemaRef ds:uri="f4c7469f-ea08-4a28-abbd-883824f19f6c"/>
    <ds:schemaRef ds:uri="43590ac0-9243-467b-ab7d-a880e2fba6e9"/>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Thème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49</cp:revision>
  <dcterms:created xsi:type="dcterms:W3CDTF">2012-07-30T22:21:58Z</dcterms:created>
  <dcterms:modified xsi:type="dcterms:W3CDTF">2025-07-26T12:48:37Z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0x010100FDCF7233F6F4F749B98EBCA55174F2BE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