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8" r:id="rId6"/>
    <p:sldId id="259" r:id="rId7"/>
    <p:sldId id="257" r:id="rId8"/>
  </p:sldIdLst>
  <p:sldSz cx="6858000" cy="12192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B7E1275-3022-B56A-6F3C-FAE4F9016C16}" v="1" dt="2025-07-26T12:46:53.129"/>
    <p1510:client id="{AB7D9490-DC45-6B39-6942-BB22B556E790}" v="3" dt="2025-07-25T07:40:18.84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61" d="100"/>
          <a:sy n="61" d="100"/>
        </p:scale>
        <p:origin x="84" y="3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isonnier Tourisme Culture Patrimoine" userId="S::saisontcp@lesarcssurargens.fr::0ca65382-e596-453e-9522-818d66b87411" providerId="AD" clId="Web-{63B39EB6-8178-1FB3-E06A-59E43CD7EA47}"/>
    <pc:docChg chg="modSld">
      <pc:chgData name="saisonnier Tourisme Culture Patrimoine" userId="S::saisontcp@lesarcssurargens.fr::0ca65382-e596-453e-9522-818d66b87411" providerId="AD" clId="Web-{63B39EB6-8178-1FB3-E06A-59E43CD7EA47}" dt="2025-07-23T07:52:59.160" v="25" actId="20577"/>
      <pc:docMkLst>
        <pc:docMk/>
      </pc:docMkLst>
      <pc:sldChg chg="modSp">
        <pc:chgData name="saisonnier Tourisme Culture Patrimoine" userId="S::saisontcp@lesarcssurargens.fr::0ca65382-e596-453e-9522-818d66b87411" providerId="AD" clId="Web-{63B39EB6-8178-1FB3-E06A-59E43CD7EA47}" dt="2025-07-23T07:51:44.112" v="3" actId="20577"/>
        <pc:sldMkLst>
          <pc:docMk/>
          <pc:sldMk cId="3784089036" sldId="256"/>
        </pc:sldMkLst>
        <pc:spChg chg="mod">
          <ac:chgData name="saisonnier Tourisme Culture Patrimoine" userId="S::saisontcp@lesarcssurargens.fr::0ca65382-e596-453e-9522-818d66b87411" providerId="AD" clId="Web-{63B39EB6-8178-1FB3-E06A-59E43CD7EA47}" dt="2025-07-23T07:51:29.471" v="0" actId="20577"/>
          <ac:spMkLst>
            <pc:docMk/>
            <pc:sldMk cId="3784089036" sldId="256"/>
            <ac:spMk id="3" creationId="{0B7AC591-37AE-F0A3-0A01-F92EDDE45FBD}"/>
          </ac:spMkLst>
        </pc:spChg>
        <pc:spChg chg="mod">
          <ac:chgData name="saisonnier Tourisme Culture Patrimoine" userId="S::saisontcp@lesarcssurargens.fr::0ca65382-e596-453e-9522-818d66b87411" providerId="AD" clId="Web-{63B39EB6-8178-1FB3-E06A-59E43CD7EA47}" dt="2025-07-23T07:51:44.112" v="3" actId="20577"/>
          <ac:spMkLst>
            <pc:docMk/>
            <pc:sldMk cId="3784089036" sldId="256"/>
            <ac:spMk id="6" creationId="{A3823044-735B-88E2-B788-B7FEF4FD9D35}"/>
          </ac:spMkLst>
        </pc:spChg>
      </pc:sldChg>
      <pc:sldChg chg="modSp">
        <pc:chgData name="saisonnier Tourisme Culture Patrimoine" userId="S::saisontcp@lesarcssurargens.fr::0ca65382-e596-453e-9522-818d66b87411" providerId="AD" clId="Web-{63B39EB6-8178-1FB3-E06A-59E43CD7EA47}" dt="2025-07-23T07:52:29.113" v="14" actId="20577"/>
        <pc:sldMkLst>
          <pc:docMk/>
          <pc:sldMk cId="2964714857" sldId="258"/>
        </pc:sldMkLst>
        <pc:spChg chg="mod">
          <ac:chgData name="saisonnier Tourisme Culture Patrimoine" userId="S::saisontcp@lesarcssurargens.fr::0ca65382-e596-453e-9522-818d66b87411" providerId="AD" clId="Web-{63B39EB6-8178-1FB3-E06A-59E43CD7EA47}" dt="2025-07-23T07:52:29.113" v="14" actId="20577"/>
          <ac:spMkLst>
            <pc:docMk/>
            <pc:sldMk cId="2964714857" sldId="258"/>
            <ac:spMk id="4" creationId="{F2F960DB-86F1-BBF0-3F04-89073ECA5C88}"/>
          </ac:spMkLst>
        </pc:spChg>
      </pc:sldChg>
      <pc:sldChg chg="modSp">
        <pc:chgData name="saisonnier Tourisme Culture Patrimoine" userId="S::saisontcp@lesarcssurargens.fr::0ca65382-e596-453e-9522-818d66b87411" providerId="AD" clId="Web-{63B39EB6-8178-1FB3-E06A-59E43CD7EA47}" dt="2025-07-23T07:52:59.160" v="25" actId="20577"/>
        <pc:sldMkLst>
          <pc:docMk/>
          <pc:sldMk cId="926161820" sldId="259"/>
        </pc:sldMkLst>
        <pc:spChg chg="mod">
          <ac:chgData name="saisonnier Tourisme Culture Patrimoine" userId="S::saisontcp@lesarcssurargens.fr::0ca65382-e596-453e-9522-818d66b87411" providerId="AD" clId="Web-{63B39EB6-8178-1FB3-E06A-59E43CD7EA47}" dt="2025-07-23T07:52:59.160" v="25" actId="20577"/>
          <ac:spMkLst>
            <pc:docMk/>
            <pc:sldMk cId="926161820" sldId="259"/>
            <ac:spMk id="4" creationId="{E0E2FC82-A95E-FB52-17B8-A67B48B9BEA9}"/>
          </ac:spMkLst>
        </pc:spChg>
      </pc:sldChg>
    </pc:docChg>
  </pc:docChgLst>
  <pc:docChgLst>
    <pc:chgData name="saisonnier Tourisme Culture Patrimoine" userId="S::saisontcp@lesarcssurargens.fr::0ca65382-e596-453e-9522-818d66b87411" providerId="AD" clId="Web-{6B7E1275-3022-B56A-6F3C-FAE4F9016C16}"/>
    <pc:docChg chg="modSld">
      <pc:chgData name="saisonnier Tourisme Culture Patrimoine" userId="S::saisontcp@lesarcssurargens.fr::0ca65382-e596-453e-9522-818d66b87411" providerId="AD" clId="Web-{6B7E1275-3022-B56A-6F3C-FAE4F9016C16}" dt="2025-07-26T12:46:53.129" v="0" actId="1076"/>
      <pc:docMkLst>
        <pc:docMk/>
      </pc:docMkLst>
      <pc:sldChg chg="modSp">
        <pc:chgData name="saisonnier Tourisme Culture Patrimoine" userId="S::saisontcp@lesarcssurargens.fr::0ca65382-e596-453e-9522-818d66b87411" providerId="AD" clId="Web-{6B7E1275-3022-B56A-6F3C-FAE4F9016C16}" dt="2025-07-26T12:46:53.129" v="0" actId="1076"/>
        <pc:sldMkLst>
          <pc:docMk/>
          <pc:sldMk cId="3784089036" sldId="256"/>
        </pc:sldMkLst>
        <pc:spChg chg="mod">
          <ac:chgData name="saisonnier Tourisme Culture Patrimoine" userId="S::saisontcp@lesarcssurargens.fr::0ca65382-e596-453e-9522-818d66b87411" providerId="AD" clId="Web-{6B7E1275-3022-B56A-6F3C-FAE4F9016C16}" dt="2025-07-26T12:46:53.129" v="0" actId="1076"/>
          <ac:spMkLst>
            <pc:docMk/>
            <pc:sldMk cId="3784089036" sldId="256"/>
            <ac:spMk id="5" creationId="{9C9CF4B5-667E-5FAE-0A88-30F87F117825}"/>
          </ac:spMkLst>
        </pc:spChg>
      </pc:sldChg>
    </pc:docChg>
  </pc:docChgLst>
  <pc:docChgLst>
    <pc:chgData name="saisonnier Tourisme Culture Patrimoine" userId="S::saisontcp@lesarcssurargens.fr::0ca65382-e596-453e-9522-818d66b87411" providerId="AD" clId="Web-{4F1032A2-DE36-AF16-CA48-61AC5A68A7BF}"/>
    <pc:docChg chg="mod modSld modMainMaster setSldSz">
      <pc:chgData name="saisonnier Tourisme Culture Patrimoine" userId="S::saisontcp@lesarcssurargens.fr::0ca65382-e596-453e-9522-818d66b87411" providerId="AD" clId="Web-{4F1032A2-DE36-AF16-CA48-61AC5A68A7BF}" dt="2025-07-23T06:39:25.865" v="5"/>
      <pc:docMkLst>
        <pc:docMk/>
      </pc:docMkLst>
      <pc:sldChg chg="addSp delSp modSp">
        <pc:chgData name="saisonnier Tourisme Culture Patrimoine" userId="S::saisontcp@lesarcssurargens.fr::0ca65382-e596-453e-9522-818d66b87411" providerId="AD" clId="Web-{4F1032A2-DE36-AF16-CA48-61AC5A68A7BF}" dt="2025-07-23T06:39:25.865" v="5"/>
        <pc:sldMkLst>
          <pc:docMk/>
          <pc:sldMk cId="3784089036" sldId="256"/>
        </pc:sldMkLst>
        <pc:spChg chg="add">
          <ac:chgData name="saisonnier Tourisme Culture Patrimoine" userId="S::saisontcp@lesarcssurargens.fr::0ca65382-e596-453e-9522-818d66b87411" providerId="AD" clId="Web-{4F1032A2-DE36-AF16-CA48-61AC5A68A7BF}" dt="2025-07-23T06:39:25.865" v="5"/>
          <ac:spMkLst>
            <pc:docMk/>
            <pc:sldMk cId="3784089036" sldId="256"/>
            <ac:spMk id="5" creationId="{9C9CF4B5-667E-5FAE-0A88-30F87F117825}"/>
          </ac:spMkLst>
        </pc:spChg>
        <pc:picChg chg="add mod">
          <ac:chgData name="saisonnier Tourisme Culture Patrimoine" userId="S::saisontcp@lesarcssurargens.fr::0ca65382-e596-453e-9522-818d66b87411" providerId="AD" clId="Web-{4F1032A2-DE36-AF16-CA48-61AC5A68A7BF}" dt="2025-07-23T06:38:54.881" v="4" actId="1076"/>
          <ac:picMkLst>
            <pc:docMk/>
            <pc:sldMk cId="3784089036" sldId="256"/>
            <ac:picMk id="4" creationId="{1C9B3D7C-A148-3E6F-EAA7-D7E802F6A46E}"/>
          </ac:picMkLst>
        </pc:picChg>
      </pc:sldChg>
      <pc:sldMasterChg chg="modSp modSldLayout">
        <pc:chgData name="saisonnier Tourisme Culture Patrimoine" userId="S::saisontcp@lesarcssurargens.fr::0ca65382-e596-453e-9522-818d66b87411" providerId="AD" clId="Web-{4F1032A2-DE36-AF16-CA48-61AC5A68A7BF}" dt="2025-07-23T06:38:15.162" v="2"/>
        <pc:sldMasterMkLst>
          <pc:docMk/>
          <pc:sldMasterMk cId="3071127875" sldId="2147483648"/>
        </pc:sldMasterMkLst>
        <pc:spChg chg="mod">
          <ac:chgData name="saisonnier Tourisme Culture Patrimoine" userId="S::saisontcp@lesarcssurargens.fr::0ca65382-e596-453e-9522-818d66b87411" providerId="AD" clId="Web-{4F1032A2-DE36-AF16-CA48-61AC5A68A7BF}" dt="2025-07-23T06:38:15.162" v="2"/>
          <ac:spMkLst>
            <pc:docMk/>
            <pc:sldMasterMk cId="3071127875" sldId="2147483648"/>
            <ac:spMk id="2" creationId="{00000000-0000-0000-0000-000000000000}"/>
          </ac:spMkLst>
        </pc:spChg>
        <pc:spChg chg="mod">
          <ac:chgData name="saisonnier Tourisme Culture Patrimoine" userId="S::saisontcp@lesarcssurargens.fr::0ca65382-e596-453e-9522-818d66b87411" providerId="AD" clId="Web-{4F1032A2-DE36-AF16-CA48-61AC5A68A7BF}" dt="2025-07-23T06:38:15.162" v="2"/>
          <ac:spMkLst>
            <pc:docMk/>
            <pc:sldMasterMk cId="3071127875" sldId="2147483648"/>
            <ac:spMk id="3" creationId="{00000000-0000-0000-0000-000000000000}"/>
          </ac:spMkLst>
        </pc:spChg>
        <pc:spChg chg="mod">
          <ac:chgData name="saisonnier Tourisme Culture Patrimoine" userId="S::saisontcp@lesarcssurargens.fr::0ca65382-e596-453e-9522-818d66b87411" providerId="AD" clId="Web-{4F1032A2-DE36-AF16-CA48-61AC5A68A7BF}" dt="2025-07-23T06:38:15.162" v="2"/>
          <ac:spMkLst>
            <pc:docMk/>
            <pc:sldMasterMk cId="3071127875" sldId="2147483648"/>
            <ac:spMk id="4" creationId="{00000000-0000-0000-0000-000000000000}"/>
          </ac:spMkLst>
        </pc:spChg>
        <pc:spChg chg="mod">
          <ac:chgData name="saisonnier Tourisme Culture Patrimoine" userId="S::saisontcp@lesarcssurargens.fr::0ca65382-e596-453e-9522-818d66b87411" providerId="AD" clId="Web-{4F1032A2-DE36-AF16-CA48-61AC5A68A7BF}" dt="2025-07-23T06:38:15.162" v="2"/>
          <ac:spMkLst>
            <pc:docMk/>
            <pc:sldMasterMk cId="3071127875" sldId="2147483648"/>
            <ac:spMk id="5" creationId="{00000000-0000-0000-0000-000000000000}"/>
          </ac:spMkLst>
        </pc:spChg>
        <pc:spChg chg="mod">
          <ac:chgData name="saisonnier Tourisme Culture Patrimoine" userId="S::saisontcp@lesarcssurargens.fr::0ca65382-e596-453e-9522-818d66b87411" providerId="AD" clId="Web-{4F1032A2-DE36-AF16-CA48-61AC5A68A7BF}" dt="2025-07-23T06:38:15.162" v="2"/>
          <ac:spMkLst>
            <pc:docMk/>
            <pc:sldMasterMk cId="3071127875" sldId="2147483648"/>
            <ac:spMk id="6" creationId="{00000000-0000-0000-0000-000000000000}"/>
          </ac:spMkLst>
        </pc:spChg>
        <pc:sldLayoutChg chg="modSp">
          <pc:chgData name="saisonnier Tourisme Culture Patrimoine" userId="S::saisontcp@lesarcssurargens.fr::0ca65382-e596-453e-9522-818d66b87411" providerId="AD" clId="Web-{4F1032A2-DE36-AF16-CA48-61AC5A68A7BF}" dt="2025-07-23T06:38:15.162" v="2"/>
          <pc:sldLayoutMkLst>
            <pc:docMk/>
            <pc:sldMasterMk cId="3071127875" sldId="2147483648"/>
            <pc:sldLayoutMk cId="3310491181" sldId="2147483649"/>
          </pc:sldLayoutMkLst>
          <pc:spChg chg="mod">
            <ac:chgData name="saisonnier Tourisme Culture Patrimoine" userId="S::saisontcp@lesarcssurargens.fr::0ca65382-e596-453e-9522-818d66b87411" providerId="AD" clId="Web-{4F1032A2-DE36-AF16-CA48-61AC5A68A7BF}" dt="2025-07-23T06:38:15.162" v="2"/>
            <ac:spMkLst>
              <pc:docMk/>
              <pc:sldMasterMk cId="3071127875" sldId="2147483648"/>
              <pc:sldLayoutMk cId="3310491181" sldId="2147483649"/>
              <ac:spMk id="2" creationId="{00000000-0000-0000-0000-000000000000}"/>
            </ac:spMkLst>
          </pc:spChg>
          <pc:spChg chg="mod">
            <ac:chgData name="saisonnier Tourisme Culture Patrimoine" userId="S::saisontcp@lesarcssurargens.fr::0ca65382-e596-453e-9522-818d66b87411" providerId="AD" clId="Web-{4F1032A2-DE36-AF16-CA48-61AC5A68A7BF}" dt="2025-07-23T06:38:15.162" v="2"/>
            <ac:spMkLst>
              <pc:docMk/>
              <pc:sldMasterMk cId="3071127875" sldId="2147483648"/>
              <pc:sldLayoutMk cId="3310491181" sldId="2147483649"/>
              <ac:spMk id="3" creationId="{00000000-0000-0000-0000-000000000000}"/>
            </ac:spMkLst>
          </pc:spChg>
        </pc:sldLayoutChg>
        <pc:sldLayoutChg chg="modSp">
          <pc:chgData name="saisonnier Tourisme Culture Patrimoine" userId="S::saisontcp@lesarcssurargens.fr::0ca65382-e596-453e-9522-818d66b87411" providerId="AD" clId="Web-{4F1032A2-DE36-AF16-CA48-61AC5A68A7BF}" dt="2025-07-23T06:38:15.162" v="2"/>
          <pc:sldLayoutMkLst>
            <pc:docMk/>
            <pc:sldMasterMk cId="3071127875" sldId="2147483648"/>
            <pc:sldLayoutMk cId="3466923455" sldId="2147483651"/>
          </pc:sldLayoutMkLst>
          <pc:spChg chg="mod">
            <ac:chgData name="saisonnier Tourisme Culture Patrimoine" userId="S::saisontcp@lesarcssurargens.fr::0ca65382-e596-453e-9522-818d66b87411" providerId="AD" clId="Web-{4F1032A2-DE36-AF16-CA48-61AC5A68A7BF}" dt="2025-07-23T06:38:15.162" v="2"/>
            <ac:spMkLst>
              <pc:docMk/>
              <pc:sldMasterMk cId="3071127875" sldId="2147483648"/>
              <pc:sldLayoutMk cId="3466923455" sldId="2147483651"/>
              <ac:spMk id="2" creationId="{00000000-0000-0000-0000-000000000000}"/>
            </ac:spMkLst>
          </pc:spChg>
          <pc:spChg chg="mod">
            <ac:chgData name="saisonnier Tourisme Culture Patrimoine" userId="S::saisontcp@lesarcssurargens.fr::0ca65382-e596-453e-9522-818d66b87411" providerId="AD" clId="Web-{4F1032A2-DE36-AF16-CA48-61AC5A68A7BF}" dt="2025-07-23T06:38:15.162" v="2"/>
            <ac:spMkLst>
              <pc:docMk/>
              <pc:sldMasterMk cId="3071127875" sldId="2147483648"/>
              <pc:sldLayoutMk cId="3466923455" sldId="2147483651"/>
              <ac:spMk id="3" creationId="{00000000-0000-0000-0000-000000000000}"/>
            </ac:spMkLst>
          </pc:spChg>
        </pc:sldLayoutChg>
        <pc:sldLayoutChg chg="modSp">
          <pc:chgData name="saisonnier Tourisme Culture Patrimoine" userId="S::saisontcp@lesarcssurargens.fr::0ca65382-e596-453e-9522-818d66b87411" providerId="AD" clId="Web-{4F1032A2-DE36-AF16-CA48-61AC5A68A7BF}" dt="2025-07-23T06:38:15.162" v="2"/>
          <pc:sldLayoutMkLst>
            <pc:docMk/>
            <pc:sldMasterMk cId="3071127875" sldId="2147483648"/>
            <pc:sldLayoutMk cId="3747632232" sldId="2147483652"/>
          </pc:sldLayoutMkLst>
          <pc:spChg chg="mod">
            <ac:chgData name="saisonnier Tourisme Culture Patrimoine" userId="S::saisontcp@lesarcssurargens.fr::0ca65382-e596-453e-9522-818d66b87411" providerId="AD" clId="Web-{4F1032A2-DE36-AF16-CA48-61AC5A68A7BF}" dt="2025-07-23T06:38:15.162" v="2"/>
            <ac:spMkLst>
              <pc:docMk/>
              <pc:sldMasterMk cId="3071127875" sldId="2147483648"/>
              <pc:sldLayoutMk cId="3747632232" sldId="2147483652"/>
              <ac:spMk id="3" creationId="{00000000-0000-0000-0000-000000000000}"/>
            </ac:spMkLst>
          </pc:spChg>
          <pc:spChg chg="mod">
            <ac:chgData name="saisonnier Tourisme Culture Patrimoine" userId="S::saisontcp@lesarcssurargens.fr::0ca65382-e596-453e-9522-818d66b87411" providerId="AD" clId="Web-{4F1032A2-DE36-AF16-CA48-61AC5A68A7BF}" dt="2025-07-23T06:38:15.162" v="2"/>
            <ac:spMkLst>
              <pc:docMk/>
              <pc:sldMasterMk cId="3071127875" sldId="2147483648"/>
              <pc:sldLayoutMk cId="3747632232" sldId="2147483652"/>
              <ac:spMk id="4" creationId="{00000000-0000-0000-0000-000000000000}"/>
            </ac:spMkLst>
          </pc:spChg>
        </pc:sldLayoutChg>
        <pc:sldLayoutChg chg="modSp">
          <pc:chgData name="saisonnier Tourisme Culture Patrimoine" userId="S::saisontcp@lesarcssurargens.fr::0ca65382-e596-453e-9522-818d66b87411" providerId="AD" clId="Web-{4F1032A2-DE36-AF16-CA48-61AC5A68A7BF}" dt="2025-07-23T06:38:15.162" v="2"/>
          <pc:sldLayoutMkLst>
            <pc:docMk/>
            <pc:sldMasterMk cId="3071127875" sldId="2147483648"/>
            <pc:sldLayoutMk cId="2611866596" sldId="2147483653"/>
          </pc:sldLayoutMkLst>
          <pc:spChg chg="mod">
            <ac:chgData name="saisonnier Tourisme Culture Patrimoine" userId="S::saisontcp@lesarcssurargens.fr::0ca65382-e596-453e-9522-818d66b87411" providerId="AD" clId="Web-{4F1032A2-DE36-AF16-CA48-61AC5A68A7BF}" dt="2025-07-23T06:38:15.162" v="2"/>
            <ac:spMkLst>
              <pc:docMk/>
              <pc:sldMasterMk cId="3071127875" sldId="2147483648"/>
              <pc:sldLayoutMk cId="2611866596" sldId="2147483653"/>
              <ac:spMk id="2" creationId="{00000000-0000-0000-0000-000000000000}"/>
            </ac:spMkLst>
          </pc:spChg>
          <pc:spChg chg="mod">
            <ac:chgData name="saisonnier Tourisme Culture Patrimoine" userId="S::saisontcp@lesarcssurargens.fr::0ca65382-e596-453e-9522-818d66b87411" providerId="AD" clId="Web-{4F1032A2-DE36-AF16-CA48-61AC5A68A7BF}" dt="2025-07-23T06:38:15.162" v="2"/>
            <ac:spMkLst>
              <pc:docMk/>
              <pc:sldMasterMk cId="3071127875" sldId="2147483648"/>
              <pc:sldLayoutMk cId="2611866596" sldId="2147483653"/>
              <ac:spMk id="3" creationId="{00000000-0000-0000-0000-000000000000}"/>
            </ac:spMkLst>
          </pc:spChg>
          <pc:spChg chg="mod">
            <ac:chgData name="saisonnier Tourisme Culture Patrimoine" userId="S::saisontcp@lesarcssurargens.fr::0ca65382-e596-453e-9522-818d66b87411" providerId="AD" clId="Web-{4F1032A2-DE36-AF16-CA48-61AC5A68A7BF}" dt="2025-07-23T06:38:15.162" v="2"/>
            <ac:spMkLst>
              <pc:docMk/>
              <pc:sldMasterMk cId="3071127875" sldId="2147483648"/>
              <pc:sldLayoutMk cId="2611866596" sldId="2147483653"/>
              <ac:spMk id="4" creationId="{00000000-0000-0000-0000-000000000000}"/>
            </ac:spMkLst>
          </pc:spChg>
          <pc:spChg chg="mod">
            <ac:chgData name="saisonnier Tourisme Culture Patrimoine" userId="S::saisontcp@lesarcssurargens.fr::0ca65382-e596-453e-9522-818d66b87411" providerId="AD" clId="Web-{4F1032A2-DE36-AF16-CA48-61AC5A68A7BF}" dt="2025-07-23T06:38:15.162" v="2"/>
            <ac:spMkLst>
              <pc:docMk/>
              <pc:sldMasterMk cId="3071127875" sldId="2147483648"/>
              <pc:sldLayoutMk cId="2611866596" sldId="2147483653"/>
              <ac:spMk id="5" creationId="{00000000-0000-0000-0000-000000000000}"/>
            </ac:spMkLst>
          </pc:spChg>
          <pc:spChg chg="mod">
            <ac:chgData name="saisonnier Tourisme Culture Patrimoine" userId="S::saisontcp@lesarcssurargens.fr::0ca65382-e596-453e-9522-818d66b87411" providerId="AD" clId="Web-{4F1032A2-DE36-AF16-CA48-61AC5A68A7BF}" dt="2025-07-23T06:38:15.162" v="2"/>
            <ac:spMkLst>
              <pc:docMk/>
              <pc:sldMasterMk cId="3071127875" sldId="2147483648"/>
              <pc:sldLayoutMk cId="2611866596" sldId="2147483653"/>
              <ac:spMk id="6" creationId="{00000000-0000-0000-0000-000000000000}"/>
            </ac:spMkLst>
          </pc:spChg>
        </pc:sldLayoutChg>
        <pc:sldLayoutChg chg="modSp">
          <pc:chgData name="saisonnier Tourisme Culture Patrimoine" userId="S::saisontcp@lesarcssurargens.fr::0ca65382-e596-453e-9522-818d66b87411" providerId="AD" clId="Web-{4F1032A2-DE36-AF16-CA48-61AC5A68A7BF}" dt="2025-07-23T06:38:15.162" v="2"/>
          <pc:sldLayoutMkLst>
            <pc:docMk/>
            <pc:sldMasterMk cId="3071127875" sldId="2147483648"/>
            <pc:sldLayoutMk cId="2706407263" sldId="2147483656"/>
          </pc:sldLayoutMkLst>
          <pc:spChg chg="mod">
            <ac:chgData name="saisonnier Tourisme Culture Patrimoine" userId="S::saisontcp@lesarcssurargens.fr::0ca65382-e596-453e-9522-818d66b87411" providerId="AD" clId="Web-{4F1032A2-DE36-AF16-CA48-61AC5A68A7BF}" dt="2025-07-23T06:38:15.162" v="2"/>
            <ac:spMkLst>
              <pc:docMk/>
              <pc:sldMasterMk cId="3071127875" sldId="2147483648"/>
              <pc:sldLayoutMk cId="2706407263" sldId="2147483656"/>
              <ac:spMk id="2" creationId="{00000000-0000-0000-0000-000000000000}"/>
            </ac:spMkLst>
          </pc:spChg>
          <pc:spChg chg="mod">
            <ac:chgData name="saisonnier Tourisme Culture Patrimoine" userId="S::saisontcp@lesarcssurargens.fr::0ca65382-e596-453e-9522-818d66b87411" providerId="AD" clId="Web-{4F1032A2-DE36-AF16-CA48-61AC5A68A7BF}" dt="2025-07-23T06:38:15.162" v="2"/>
            <ac:spMkLst>
              <pc:docMk/>
              <pc:sldMasterMk cId="3071127875" sldId="2147483648"/>
              <pc:sldLayoutMk cId="2706407263" sldId="2147483656"/>
              <ac:spMk id="3" creationId="{00000000-0000-0000-0000-000000000000}"/>
            </ac:spMkLst>
          </pc:spChg>
          <pc:spChg chg="mod">
            <ac:chgData name="saisonnier Tourisme Culture Patrimoine" userId="S::saisontcp@lesarcssurargens.fr::0ca65382-e596-453e-9522-818d66b87411" providerId="AD" clId="Web-{4F1032A2-DE36-AF16-CA48-61AC5A68A7BF}" dt="2025-07-23T06:38:15.162" v="2"/>
            <ac:spMkLst>
              <pc:docMk/>
              <pc:sldMasterMk cId="3071127875" sldId="2147483648"/>
              <pc:sldLayoutMk cId="2706407263" sldId="2147483656"/>
              <ac:spMk id="4" creationId="{00000000-0000-0000-0000-000000000000}"/>
            </ac:spMkLst>
          </pc:spChg>
        </pc:sldLayoutChg>
        <pc:sldLayoutChg chg="modSp">
          <pc:chgData name="saisonnier Tourisme Culture Patrimoine" userId="S::saisontcp@lesarcssurargens.fr::0ca65382-e596-453e-9522-818d66b87411" providerId="AD" clId="Web-{4F1032A2-DE36-AF16-CA48-61AC5A68A7BF}" dt="2025-07-23T06:38:15.162" v="2"/>
          <pc:sldLayoutMkLst>
            <pc:docMk/>
            <pc:sldMasterMk cId="3071127875" sldId="2147483648"/>
            <pc:sldLayoutMk cId="1610903340" sldId="2147483657"/>
          </pc:sldLayoutMkLst>
          <pc:spChg chg="mod">
            <ac:chgData name="saisonnier Tourisme Culture Patrimoine" userId="S::saisontcp@lesarcssurargens.fr::0ca65382-e596-453e-9522-818d66b87411" providerId="AD" clId="Web-{4F1032A2-DE36-AF16-CA48-61AC5A68A7BF}" dt="2025-07-23T06:38:15.162" v="2"/>
            <ac:spMkLst>
              <pc:docMk/>
              <pc:sldMasterMk cId="3071127875" sldId="2147483648"/>
              <pc:sldLayoutMk cId="1610903340" sldId="2147483657"/>
              <ac:spMk id="2" creationId="{00000000-0000-0000-0000-000000000000}"/>
            </ac:spMkLst>
          </pc:spChg>
          <pc:spChg chg="mod">
            <ac:chgData name="saisonnier Tourisme Culture Patrimoine" userId="S::saisontcp@lesarcssurargens.fr::0ca65382-e596-453e-9522-818d66b87411" providerId="AD" clId="Web-{4F1032A2-DE36-AF16-CA48-61AC5A68A7BF}" dt="2025-07-23T06:38:15.162" v="2"/>
            <ac:spMkLst>
              <pc:docMk/>
              <pc:sldMasterMk cId="3071127875" sldId="2147483648"/>
              <pc:sldLayoutMk cId="1610903340" sldId="2147483657"/>
              <ac:spMk id="3" creationId="{00000000-0000-0000-0000-000000000000}"/>
            </ac:spMkLst>
          </pc:spChg>
          <pc:spChg chg="mod">
            <ac:chgData name="saisonnier Tourisme Culture Patrimoine" userId="S::saisontcp@lesarcssurargens.fr::0ca65382-e596-453e-9522-818d66b87411" providerId="AD" clId="Web-{4F1032A2-DE36-AF16-CA48-61AC5A68A7BF}" dt="2025-07-23T06:38:15.162" v="2"/>
            <ac:spMkLst>
              <pc:docMk/>
              <pc:sldMasterMk cId="3071127875" sldId="2147483648"/>
              <pc:sldLayoutMk cId="1610903340" sldId="2147483657"/>
              <ac:spMk id="4" creationId="{00000000-0000-0000-0000-000000000000}"/>
            </ac:spMkLst>
          </pc:spChg>
        </pc:sldLayoutChg>
        <pc:sldLayoutChg chg="modSp">
          <pc:chgData name="saisonnier Tourisme Culture Patrimoine" userId="S::saisontcp@lesarcssurargens.fr::0ca65382-e596-453e-9522-818d66b87411" providerId="AD" clId="Web-{4F1032A2-DE36-AF16-CA48-61AC5A68A7BF}" dt="2025-07-23T06:38:15.162" v="2"/>
          <pc:sldLayoutMkLst>
            <pc:docMk/>
            <pc:sldMasterMk cId="3071127875" sldId="2147483648"/>
            <pc:sldLayoutMk cId="1902177510" sldId="2147483659"/>
          </pc:sldLayoutMkLst>
          <pc:spChg chg="mod">
            <ac:chgData name="saisonnier Tourisme Culture Patrimoine" userId="S::saisontcp@lesarcssurargens.fr::0ca65382-e596-453e-9522-818d66b87411" providerId="AD" clId="Web-{4F1032A2-DE36-AF16-CA48-61AC5A68A7BF}" dt="2025-07-23T06:38:15.162" v="2"/>
            <ac:spMkLst>
              <pc:docMk/>
              <pc:sldMasterMk cId="3071127875" sldId="2147483648"/>
              <pc:sldLayoutMk cId="1902177510" sldId="2147483659"/>
              <ac:spMk id="2" creationId="{00000000-0000-0000-0000-000000000000}"/>
            </ac:spMkLst>
          </pc:spChg>
          <pc:spChg chg="mod">
            <ac:chgData name="saisonnier Tourisme Culture Patrimoine" userId="S::saisontcp@lesarcssurargens.fr::0ca65382-e596-453e-9522-818d66b87411" providerId="AD" clId="Web-{4F1032A2-DE36-AF16-CA48-61AC5A68A7BF}" dt="2025-07-23T06:38:15.162" v="2"/>
            <ac:spMkLst>
              <pc:docMk/>
              <pc:sldMasterMk cId="3071127875" sldId="2147483648"/>
              <pc:sldLayoutMk cId="1902177510" sldId="2147483659"/>
              <ac:spMk id="3" creationId="{00000000-0000-0000-0000-000000000000}"/>
            </ac:spMkLst>
          </pc:spChg>
        </pc:sldLayoutChg>
      </pc:sldMasterChg>
    </pc:docChg>
  </pc:docChgLst>
  <pc:docChgLst>
    <pc:chgData name="saisonnier Tourisme Culture Patrimoine" userId="S::saisontcp@lesarcssurargens.fr::0ca65382-e596-453e-9522-818d66b87411" providerId="AD" clId="Web-{8AFB6ADD-AC60-86E2-8552-60C66BEFA342}"/>
    <pc:docChg chg="addSld modSld">
      <pc:chgData name="saisonnier Tourisme Culture Patrimoine" userId="S::saisontcp@lesarcssurargens.fr::0ca65382-e596-453e-9522-818d66b87411" providerId="AD" clId="Web-{8AFB6ADD-AC60-86E2-8552-60C66BEFA342}" dt="2025-07-23T07:12:50.548" v="99" actId="20577"/>
      <pc:docMkLst>
        <pc:docMk/>
      </pc:docMkLst>
      <pc:sldChg chg="addSp delSp modSp">
        <pc:chgData name="saisonnier Tourisme Culture Patrimoine" userId="S::saisontcp@lesarcssurargens.fr::0ca65382-e596-453e-9522-818d66b87411" providerId="AD" clId="Web-{8AFB6ADD-AC60-86E2-8552-60C66BEFA342}" dt="2025-07-23T07:11:01.079" v="69" actId="1076"/>
        <pc:sldMkLst>
          <pc:docMk/>
          <pc:sldMk cId="3784089036" sldId="256"/>
        </pc:sldMkLst>
        <pc:spChg chg="add mod">
          <ac:chgData name="saisonnier Tourisme Culture Patrimoine" userId="S::saisontcp@lesarcssurargens.fr::0ca65382-e596-453e-9522-818d66b87411" providerId="AD" clId="Web-{8AFB6ADD-AC60-86E2-8552-60C66BEFA342}" dt="2025-07-23T07:09:05.126" v="35" actId="1076"/>
          <ac:spMkLst>
            <pc:docMk/>
            <pc:sldMk cId="3784089036" sldId="256"/>
            <ac:spMk id="3" creationId="{0B7AC591-37AE-F0A3-0A01-F92EDDE45FBD}"/>
          </ac:spMkLst>
        </pc:spChg>
        <pc:spChg chg="mod">
          <ac:chgData name="saisonnier Tourisme Culture Patrimoine" userId="S::saisontcp@lesarcssurargens.fr::0ca65382-e596-453e-9522-818d66b87411" providerId="AD" clId="Web-{8AFB6ADD-AC60-86E2-8552-60C66BEFA342}" dt="2025-07-23T07:07:55.298" v="16" actId="20577"/>
          <ac:spMkLst>
            <pc:docMk/>
            <pc:sldMk cId="3784089036" sldId="256"/>
            <ac:spMk id="5" creationId="{9C9CF4B5-667E-5FAE-0A88-30F87F117825}"/>
          </ac:spMkLst>
        </pc:spChg>
        <pc:spChg chg="add mod">
          <ac:chgData name="saisonnier Tourisme Culture Patrimoine" userId="S::saisontcp@lesarcssurargens.fr::0ca65382-e596-453e-9522-818d66b87411" providerId="AD" clId="Web-{8AFB6ADD-AC60-86E2-8552-60C66BEFA342}" dt="2025-07-23T07:11:01.079" v="69" actId="1076"/>
          <ac:spMkLst>
            <pc:docMk/>
            <pc:sldMk cId="3784089036" sldId="256"/>
            <ac:spMk id="6" creationId="{A3823044-735B-88E2-B788-B7FEF4FD9D35}"/>
          </ac:spMkLst>
        </pc:spChg>
      </pc:sldChg>
      <pc:sldChg chg="addSp delSp modSp new">
        <pc:chgData name="saisonnier Tourisme Culture Patrimoine" userId="S::saisontcp@lesarcssurargens.fr::0ca65382-e596-453e-9522-818d66b87411" providerId="AD" clId="Web-{8AFB6ADD-AC60-86E2-8552-60C66BEFA342}" dt="2025-07-23T07:07:44.735" v="11" actId="14100"/>
        <pc:sldMkLst>
          <pc:docMk/>
          <pc:sldMk cId="1307729885" sldId="257"/>
        </pc:sldMkLst>
        <pc:picChg chg="add mod">
          <ac:chgData name="saisonnier Tourisme Culture Patrimoine" userId="S::saisontcp@lesarcssurargens.fr::0ca65382-e596-453e-9522-818d66b87411" providerId="AD" clId="Web-{8AFB6ADD-AC60-86E2-8552-60C66BEFA342}" dt="2025-07-23T07:07:44.735" v="11" actId="14100"/>
          <ac:picMkLst>
            <pc:docMk/>
            <pc:sldMk cId="1307729885" sldId="257"/>
            <ac:picMk id="4" creationId="{FC7B9E02-CBC0-52AC-6C59-C697EA417AA0}"/>
          </ac:picMkLst>
        </pc:picChg>
      </pc:sldChg>
      <pc:sldChg chg="addSp delSp modSp new">
        <pc:chgData name="saisonnier Tourisme Culture Patrimoine" userId="S::saisontcp@lesarcssurargens.fr::0ca65382-e596-453e-9522-818d66b87411" providerId="AD" clId="Web-{8AFB6ADD-AC60-86E2-8552-60C66BEFA342}" dt="2025-07-23T07:11:45.330" v="85" actId="20577"/>
        <pc:sldMkLst>
          <pc:docMk/>
          <pc:sldMk cId="2964714857" sldId="258"/>
        </pc:sldMkLst>
        <pc:spChg chg="add mod">
          <ac:chgData name="saisonnier Tourisme Culture Patrimoine" userId="S::saisontcp@lesarcssurargens.fr::0ca65382-e596-453e-9522-818d66b87411" providerId="AD" clId="Web-{8AFB6ADD-AC60-86E2-8552-60C66BEFA342}" dt="2025-07-23T07:11:45.330" v="85" actId="20577"/>
          <ac:spMkLst>
            <pc:docMk/>
            <pc:sldMk cId="2964714857" sldId="258"/>
            <ac:spMk id="4" creationId="{F2F960DB-86F1-BBF0-3F04-89073ECA5C88}"/>
          </ac:spMkLst>
        </pc:spChg>
      </pc:sldChg>
      <pc:sldChg chg="addSp delSp modSp new">
        <pc:chgData name="saisonnier Tourisme Culture Patrimoine" userId="S::saisontcp@lesarcssurargens.fr::0ca65382-e596-453e-9522-818d66b87411" providerId="AD" clId="Web-{8AFB6ADD-AC60-86E2-8552-60C66BEFA342}" dt="2025-07-23T07:12:50.548" v="99" actId="20577"/>
        <pc:sldMkLst>
          <pc:docMk/>
          <pc:sldMk cId="926161820" sldId="259"/>
        </pc:sldMkLst>
        <pc:spChg chg="add mod">
          <ac:chgData name="saisonnier Tourisme Culture Patrimoine" userId="S::saisontcp@lesarcssurargens.fr::0ca65382-e596-453e-9522-818d66b87411" providerId="AD" clId="Web-{8AFB6ADD-AC60-86E2-8552-60C66BEFA342}" dt="2025-07-23T07:12:50.548" v="99" actId="20577"/>
          <ac:spMkLst>
            <pc:docMk/>
            <pc:sldMk cId="926161820" sldId="259"/>
            <ac:spMk id="4" creationId="{E0E2FC82-A95E-FB52-17B8-A67B48B9BEA9}"/>
          </ac:spMkLst>
        </pc:spChg>
      </pc:sldChg>
    </pc:docChg>
  </pc:docChgLst>
  <pc:docChgLst>
    <pc:chgData name="saisonnier Tourisme Culture Patrimoine" userId="S::saisontcp@lesarcssurargens.fr::0ca65382-e596-453e-9522-818d66b87411" providerId="AD" clId="Web-{AB7D9490-DC45-6B39-6942-BB22B556E790}"/>
    <pc:docChg chg="modSld">
      <pc:chgData name="saisonnier Tourisme Culture Patrimoine" userId="S::saisontcp@lesarcssurargens.fr::0ca65382-e596-453e-9522-818d66b87411" providerId="AD" clId="Web-{AB7D9490-DC45-6B39-6942-BB22B556E790}" dt="2025-07-25T07:40:18.841" v="2" actId="20577"/>
      <pc:docMkLst>
        <pc:docMk/>
      </pc:docMkLst>
      <pc:sldChg chg="modSp">
        <pc:chgData name="saisonnier Tourisme Culture Patrimoine" userId="S::saisontcp@lesarcssurargens.fr::0ca65382-e596-453e-9522-818d66b87411" providerId="AD" clId="Web-{AB7D9490-DC45-6B39-6942-BB22B556E790}" dt="2025-07-25T07:40:18.841" v="2" actId="20577"/>
        <pc:sldMkLst>
          <pc:docMk/>
          <pc:sldMk cId="3784089036" sldId="256"/>
        </pc:sldMkLst>
        <pc:spChg chg="mod">
          <ac:chgData name="saisonnier Tourisme Culture Patrimoine" userId="S::saisontcp@lesarcssurargens.fr::0ca65382-e596-453e-9522-818d66b87411" providerId="AD" clId="Web-{AB7D9490-DC45-6B39-6942-BB22B556E790}" dt="2025-07-25T07:40:18.841" v="2" actId="20577"/>
          <ac:spMkLst>
            <pc:docMk/>
            <pc:sldMk cId="3784089036" sldId="256"/>
            <ac:spMk id="5" creationId="{9C9CF4B5-667E-5FAE-0A88-30F87F117825}"/>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857250" y="1995312"/>
            <a:ext cx="5143500" cy="4244622"/>
          </a:xfrm>
        </p:spPr>
        <p:txBody>
          <a:bodyPr anchor="b"/>
          <a:lstStyle>
            <a:lvl1pPr algn="ctr">
              <a:defRPr sz="3375"/>
            </a:lvl1pPr>
          </a:lstStyle>
          <a:p>
            <a:r>
              <a:rPr lang="fr-FR"/>
              <a:t>Modifiez le style du titre</a:t>
            </a:r>
          </a:p>
        </p:txBody>
      </p:sp>
      <p:sp>
        <p:nvSpPr>
          <p:cNvPr id="3" name="Sous-titre 2"/>
          <p:cNvSpPr>
            <a:spLocks noGrp="1"/>
          </p:cNvSpPr>
          <p:nvPr>
            <p:ph type="subTitle" idx="1"/>
          </p:nvPr>
        </p:nvSpPr>
        <p:spPr>
          <a:xfrm>
            <a:off x="857250" y="6403623"/>
            <a:ext cx="5143500" cy="2943577"/>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638941B0-F4D5-4460-BCAD-F7E2B41A8257}" type="datetimeFigureOut">
              <a:rPr lang="fr-FR" smtClean="0"/>
              <a:t>26/07/2025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3310491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38941B0-F4D5-4460-BCAD-F7E2B41A8257}" type="datetimeFigureOut">
              <a:rPr lang="fr-FR" smtClean="0"/>
              <a:t>26/07/2025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4172787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4907756" y="649111"/>
            <a:ext cx="1478756" cy="10332156"/>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71487" y="649111"/>
            <a:ext cx="4350544" cy="10332156"/>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38941B0-F4D5-4460-BCAD-F7E2B41A8257}" type="datetimeFigureOut">
              <a:rPr lang="fr-FR" smtClean="0"/>
              <a:t>26/07/2025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19021775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38941B0-F4D5-4460-BCAD-F7E2B41A8257}" type="datetimeFigureOut">
              <a:rPr lang="fr-FR" smtClean="0"/>
              <a:t>26/07/2025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38417956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467916" y="3039535"/>
            <a:ext cx="5915025" cy="5071532"/>
          </a:xfrm>
        </p:spPr>
        <p:txBody>
          <a:bodyPr anchor="b"/>
          <a:lstStyle>
            <a:lvl1pPr>
              <a:defRPr sz="3375"/>
            </a:lvl1pPr>
          </a:lstStyle>
          <a:p>
            <a:r>
              <a:rPr lang="fr-FR"/>
              <a:t>Modifiez le style du titre</a:t>
            </a:r>
          </a:p>
        </p:txBody>
      </p:sp>
      <p:sp>
        <p:nvSpPr>
          <p:cNvPr id="3" name="Espace réservé du texte 2"/>
          <p:cNvSpPr>
            <a:spLocks noGrp="1"/>
          </p:cNvSpPr>
          <p:nvPr>
            <p:ph type="body" idx="1"/>
          </p:nvPr>
        </p:nvSpPr>
        <p:spPr>
          <a:xfrm>
            <a:off x="467916" y="8159046"/>
            <a:ext cx="5915025" cy="2666999"/>
          </a:xfrm>
        </p:spPr>
        <p:txBody>
          <a:bodyPr/>
          <a:lstStyle>
            <a:lvl1pPr marL="0" indent="0">
              <a:buNone/>
              <a:defRPr sz="1350">
                <a:solidFill>
                  <a:schemeClr val="tx1">
                    <a:tint val="82000"/>
                  </a:schemeClr>
                </a:solidFill>
              </a:defRPr>
            </a:lvl1pPr>
            <a:lvl2pPr marL="257175" indent="0">
              <a:buNone/>
              <a:defRPr sz="1125">
                <a:solidFill>
                  <a:schemeClr val="tx1">
                    <a:tint val="82000"/>
                  </a:schemeClr>
                </a:solidFill>
              </a:defRPr>
            </a:lvl2pPr>
            <a:lvl3pPr marL="514350" indent="0">
              <a:buNone/>
              <a:defRPr sz="1013">
                <a:solidFill>
                  <a:schemeClr val="tx1">
                    <a:tint val="82000"/>
                  </a:schemeClr>
                </a:solidFill>
              </a:defRPr>
            </a:lvl3pPr>
            <a:lvl4pPr marL="771525" indent="0">
              <a:buNone/>
              <a:defRPr sz="900">
                <a:solidFill>
                  <a:schemeClr val="tx1">
                    <a:tint val="82000"/>
                  </a:schemeClr>
                </a:solidFill>
              </a:defRPr>
            </a:lvl4pPr>
            <a:lvl5pPr marL="1028700" indent="0">
              <a:buNone/>
              <a:defRPr sz="900">
                <a:solidFill>
                  <a:schemeClr val="tx1">
                    <a:tint val="82000"/>
                  </a:schemeClr>
                </a:solidFill>
              </a:defRPr>
            </a:lvl5pPr>
            <a:lvl6pPr marL="1285875" indent="0">
              <a:buNone/>
              <a:defRPr sz="900">
                <a:solidFill>
                  <a:schemeClr val="tx1">
                    <a:tint val="82000"/>
                  </a:schemeClr>
                </a:solidFill>
              </a:defRPr>
            </a:lvl6pPr>
            <a:lvl7pPr marL="1543050" indent="0">
              <a:buNone/>
              <a:defRPr sz="900">
                <a:solidFill>
                  <a:schemeClr val="tx1">
                    <a:tint val="82000"/>
                  </a:schemeClr>
                </a:solidFill>
              </a:defRPr>
            </a:lvl7pPr>
            <a:lvl8pPr marL="1800225" indent="0">
              <a:buNone/>
              <a:defRPr sz="900">
                <a:solidFill>
                  <a:schemeClr val="tx1">
                    <a:tint val="82000"/>
                  </a:schemeClr>
                </a:solidFill>
              </a:defRPr>
            </a:lvl8pPr>
            <a:lvl9pPr marL="2057400" indent="0">
              <a:buNone/>
              <a:defRPr sz="900">
                <a:solidFill>
                  <a:schemeClr val="tx1">
                    <a:tint val="82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638941B0-F4D5-4460-BCAD-F7E2B41A8257}" type="datetimeFigureOut">
              <a:rPr lang="fr-FR" smtClean="0"/>
              <a:t>26/07/2025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34669234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71488" y="3245556"/>
            <a:ext cx="2914650" cy="7735712"/>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3471863" y="3245556"/>
            <a:ext cx="2914650" cy="7735712"/>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638941B0-F4D5-4460-BCAD-F7E2B41A8257}" type="datetimeFigureOut">
              <a:rPr lang="fr-FR" smtClean="0"/>
              <a:t>26/07/2025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37476322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72381" y="649112"/>
            <a:ext cx="5915025" cy="2356556"/>
          </a:xfrm>
        </p:spPr>
        <p:txBody>
          <a:bodyPr/>
          <a:lstStyle/>
          <a:p>
            <a:r>
              <a:rPr lang="fr-FR"/>
              <a:t>Modifiez le style du titre</a:t>
            </a:r>
          </a:p>
        </p:txBody>
      </p:sp>
      <p:sp>
        <p:nvSpPr>
          <p:cNvPr id="3" name="Espace réservé du texte 2"/>
          <p:cNvSpPr>
            <a:spLocks noGrp="1"/>
          </p:cNvSpPr>
          <p:nvPr>
            <p:ph type="body" idx="1"/>
          </p:nvPr>
        </p:nvSpPr>
        <p:spPr>
          <a:xfrm>
            <a:off x="472381" y="2988734"/>
            <a:ext cx="2901255" cy="1464732"/>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fr-FR"/>
              <a:t>Modifiez les styles du texte du masque</a:t>
            </a:r>
          </a:p>
        </p:txBody>
      </p:sp>
      <p:sp>
        <p:nvSpPr>
          <p:cNvPr id="4" name="Espace réservé du contenu 3"/>
          <p:cNvSpPr>
            <a:spLocks noGrp="1"/>
          </p:cNvSpPr>
          <p:nvPr>
            <p:ph sz="half" idx="2"/>
          </p:nvPr>
        </p:nvSpPr>
        <p:spPr>
          <a:xfrm>
            <a:off x="472381" y="4453467"/>
            <a:ext cx="2901255" cy="6550379"/>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3471863" y="2988734"/>
            <a:ext cx="2915543" cy="1464732"/>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fr-FR"/>
              <a:t>Modifiez les styles du texte du masque</a:t>
            </a:r>
          </a:p>
        </p:txBody>
      </p:sp>
      <p:sp>
        <p:nvSpPr>
          <p:cNvPr id="6" name="Espace réservé du contenu 5"/>
          <p:cNvSpPr>
            <a:spLocks noGrp="1"/>
          </p:cNvSpPr>
          <p:nvPr>
            <p:ph sz="quarter" idx="4"/>
          </p:nvPr>
        </p:nvSpPr>
        <p:spPr>
          <a:xfrm>
            <a:off x="3471863" y="4453467"/>
            <a:ext cx="2915543" cy="6550379"/>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638941B0-F4D5-4460-BCAD-F7E2B41A8257}" type="datetimeFigureOut">
              <a:rPr lang="fr-FR" smtClean="0"/>
              <a:t>26/07/2025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26118665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638941B0-F4D5-4460-BCAD-F7E2B41A8257}" type="datetimeFigureOut">
              <a:rPr lang="fr-FR" smtClean="0"/>
              <a:t>26/07/2025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3395854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38941B0-F4D5-4460-BCAD-F7E2B41A8257}" type="datetimeFigureOut">
              <a:rPr lang="fr-FR" smtClean="0"/>
              <a:t>26/07/2025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40402013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72381" y="812800"/>
            <a:ext cx="2211883" cy="2844800"/>
          </a:xfrm>
        </p:spPr>
        <p:txBody>
          <a:bodyPr anchor="b"/>
          <a:lstStyle>
            <a:lvl1pPr>
              <a:defRPr sz="1800"/>
            </a:lvl1pPr>
          </a:lstStyle>
          <a:p>
            <a:r>
              <a:rPr lang="fr-FR"/>
              <a:t>Modifiez le style du titre</a:t>
            </a:r>
          </a:p>
        </p:txBody>
      </p:sp>
      <p:sp>
        <p:nvSpPr>
          <p:cNvPr id="3" name="Espace réservé du contenu 2"/>
          <p:cNvSpPr>
            <a:spLocks noGrp="1"/>
          </p:cNvSpPr>
          <p:nvPr>
            <p:ph idx="1"/>
          </p:nvPr>
        </p:nvSpPr>
        <p:spPr>
          <a:xfrm>
            <a:off x="2915543" y="1755423"/>
            <a:ext cx="3471863" cy="8664222"/>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72381" y="3657600"/>
            <a:ext cx="2211883" cy="6776156"/>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638941B0-F4D5-4460-BCAD-F7E2B41A8257}" type="datetimeFigureOut">
              <a:rPr lang="fr-FR" smtClean="0"/>
              <a:t>26/07/2025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27064072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72381" y="812800"/>
            <a:ext cx="2211883" cy="2844800"/>
          </a:xfrm>
        </p:spPr>
        <p:txBody>
          <a:bodyPr anchor="b"/>
          <a:lstStyle>
            <a:lvl1pPr>
              <a:defRPr sz="1800"/>
            </a:lvl1pPr>
          </a:lstStyle>
          <a:p>
            <a:r>
              <a:rPr lang="fr-FR"/>
              <a:t>Modifiez le style du titre</a:t>
            </a:r>
          </a:p>
        </p:txBody>
      </p:sp>
      <p:sp>
        <p:nvSpPr>
          <p:cNvPr id="3" name="Espace réservé pour une image  2"/>
          <p:cNvSpPr>
            <a:spLocks noGrp="1"/>
          </p:cNvSpPr>
          <p:nvPr>
            <p:ph type="pic" idx="1"/>
          </p:nvPr>
        </p:nvSpPr>
        <p:spPr>
          <a:xfrm>
            <a:off x="2915543" y="1755423"/>
            <a:ext cx="3471863" cy="8664222"/>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endParaRPr lang="fr-FR"/>
          </a:p>
        </p:txBody>
      </p:sp>
      <p:sp>
        <p:nvSpPr>
          <p:cNvPr id="4" name="Espace réservé du texte 3"/>
          <p:cNvSpPr>
            <a:spLocks noGrp="1"/>
          </p:cNvSpPr>
          <p:nvPr>
            <p:ph type="body" sz="half" idx="2"/>
          </p:nvPr>
        </p:nvSpPr>
        <p:spPr>
          <a:xfrm>
            <a:off x="472381" y="3657600"/>
            <a:ext cx="2211883" cy="6776156"/>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638941B0-F4D5-4460-BCAD-F7E2B41A8257}" type="datetimeFigureOut">
              <a:rPr lang="fr-FR" smtClean="0"/>
              <a:t>26/07/2025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1610903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71488" y="649112"/>
            <a:ext cx="5915025" cy="2356556"/>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71488" y="11300179"/>
            <a:ext cx="1543050" cy="649111"/>
          </a:xfrm>
          <a:prstGeom prst="rect">
            <a:avLst/>
          </a:prstGeom>
        </p:spPr>
        <p:txBody>
          <a:bodyPr vert="horz" lIns="91440" tIns="45720" rIns="91440" bIns="45720" rtlCol="0" anchor="ctr"/>
          <a:lstStyle>
            <a:lvl1pPr algn="l">
              <a:defRPr sz="675">
                <a:solidFill>
                  <a:schemeClr val="tx1">
                    <a:tint val="82000"/>
                  </a:schemeClr>
                </a:solidFill>
              </a:defRPr>
            </a:lvl1pPr>
          </a:lstStyle>
          <a:p>
            <a:fld id="{638941B0-F4D5-4460-BCAD-F7E2B41A8257}" type="datetimeFigureOut">
              <a:rPr lang="fr-FR" smtClean="0"/>
              <a:t>26/07/2025</a:t>
            </a:fld>
            <a:endParaRPr lang="fr-FR"/>
          </a:p>
        </p:txBody>
      </p:sp>
      <p:sp>
        <p:nvSpPr>
          <p:cNvPr id="5" name="Espace réservé du pied de page 4"/>
          <p:cNvSpPr>
            <a:spLocks noGrp="1"/>
          </p:cNvSpPr>
          <p:nvPr>
            <p:ph type="ftr" sz="quarter" idx="3"/>
          </p:nvPr>
        </p:nvSpPr>
        <p:spPr>
          <a:xfrm>
            <a:off x="2271713" y="11300179"/>
            <a:ext cx="2314575" cy="649111"/>
          </a:xfrm>
          <a:prstGeom prst="rect">
            <a:avLst/>
          </a:prstGeom>
        </p:spPr>
        <p:txBody>
          <a:bodyPr vert="horz" lIns="91440" tIns="45720" rIns="91440" bIns="45720" rtlCol="0" anchor="ctr"/>
          <a:lstStyle>
            <a:lvl1pPr algn="ctr">
              <a:defRPr sz="675">
                <a:solidFill>
                  <a:schemeClr val="tx1">
                    <a:tint val="82000"/>
                  </a:schemeClr>
                </a:solidFill>
              </a:defRPr>
            </a:lvl1pPr>
          </a:lstStyle>
          <a:p>
            <a:endParaRPr lang="fr-FR"/>
          </a:p>
        </p:txBody>
      </p:sp>
      <p:sp>
        <p:nvSpPr>
          <p:cNvPr id="6" name="Espace réservé du numéro de diapositive 5"/>
          <p:cNvSpPr>
            <a:spLocks noGrp="1"/>
          </p:cNvSpPr>
          <p:nvPr>
            <p:ph type="sldNum" sz="quarter" idx="4"/>
          </p:nvPr>
        </p:nvSpPr>
        <p:spPr>
          <a:xfrm>
            <a:off x="4843463" y="11300179"/>
            <a:ext cx="1543050" cy="649111"/>
          </a:xfrm>
          <a:prstGeom prst="rect">
            <a:avLst/>
          </a:prstGeom>
        </p:spPr>
        <p:txBody>
          <a:bodyPr vert="horz" lIns="91440" tIns="45720" rIns="91440" bIns="45720" rtlCol="0" anchor="ctr"/>
          <a:lstStyle>
            <a:lvl1pPr algn="r">
              <a:defRPr sz="675">
                <a:solidFill>
                  <a:schemeClr val="tx1">
                    <a:tint val="82000"/>
                  </a:schemeClr>
                </a:solidFill>
              </a:defRPr>
            </a:lvl1pPr>
          </a:lstStyle>
          <a:p>
            <a:fld id="{27C6CCC6-2BE5-4E42-96A4-D1E8E81A3D8E}" type="slidenum">
              <a:rPr lang="fr-FR" smtClean="0"/>
              <a:t>‹#›</a:t>
            </a:fld>
            <a:endParaRPr lang="fr-FR"/>
          </a:p>
        </p:txBody>
      </p:sp>
    </p:spTree>
    <p:extLst>
      <p:ext uri="{BB962C8B-B14F-4D97-AF65-F5344CB8AC3E}">
        <p14:creationId xmlns:p14="http://schemas.microsoft.com/office/powerpoint/2010/main" val="30711278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Une image contenant Graphique, capture d’écran, graphisme, Police&#10;&#10;Le contenu généré par l’IA peut être incorrect.">
            <a:extLst>
              <a:ext uri="{FF2B5EF4-FFF2-40B4-BE49-F238E27FC236}">
                <a16:creationId xmlns:a16="http://schemas.microsoft.com/office/drawing/2014/main" id="{1C9B3D7C-A148-3E6F-EAA7-D7E802F6A46E}"/>
              </a:ext>
            </a:extLst>
          </p:cNvPr>
          <p:cNvPicPr>
            <a:picLocks noChangeAspect="1"/>
          </p:cNvPicPr>
          <p:nvPr/>
        </p:nvPicPr>
        <p:blipFill>
          <a:blip r:embed="rId2"/>
          <a:stretch>
            <a:fillRect/>
          </a:stretch>
        </p:blipFill>
        <p:spPr>
          <a:xfrm>
            <a:off x="-7571" y="-5496"/>
            <a:ext cx="2457450" cy="714375"/>
          </a:xfrm>
          <a:prstGeom prst="rect">
            <a:avLst/>
          </a:prstGeom>
        </p:spPr>
      </p:pic>
      <p:sp>
        <p:nvSpPr>
          <p:cNvPr id="5" name="Titre 1">
            <a:extLst>
              <a:ext uri="{FF2B5EF4-FFF2-40B4-BE49-F238E27FC236}">
                <a16:creationId xmlns:a16="http://schemas.microsoft.com/office/drawing/2014/main" id="{9C9CF4B5-667E-5FAE-0A88-30F87F117825}"/>
              </a:ext>
            </a:extLst>
          </p:cNvPr>
          <p:cNvSpPr>
            <a:spLocks noGrp="1"/>
          </p:cNvSpPr>
          <p:nvPr/>
        </p:nvSpPr>
        <p:spPr>
          <a:xfrm>
            <a:off x="-9362" y="532756"/>
            <a:ext cx="6871694" cy="907227"/>
          </a:xfrm>
          <a:prstGeom prst="rect">
            <a:avLst/>
          </a:prstGeom>
          <a:solidFill>
            <a:srgbClr val="3366CC">
              <a:alpha val="50196"/>
            </a:srgbClr>
          </a:solidFill>
        </p:spPr>
        <p:txBody>
          <a:bodyPr vert="horz" lIns="91440" tIns="45720" rIns="91440" bIns="45720" rtlCol="0" anchor="b">
            <a:normAutofit/>
          </a:bodyPr>
          <a:lstStyle>
            <a:defPPr>
              <a:defRPr lang="fr-FR"/>
            </a:defPPr>
            <a:lvl1pPr marL="0" algn="ctr" defTabSz="755934" rtl="0" eaLnBrk="1" latinLnBrk="0" hangingPunct="1">
              <a:lnSpc>
                <a:spcPct val="90000"/>
              </a:lnSpc>
              <a:spcBef>
                <a:spcPct val="0"/>
              </a:spcBef>
              <a:buNone/>
              <a:defRPr sz="4960" kern="1200">
                <a:solidFill>
                  <a:schemeClr val="tx1"/>
                </a:solidFill>
                <a:latin typeface="+mj-lt"/>
                <a:ea typeface="+mj-ea"/>
                <a:cs typeface="+mj-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5400"/>
              <a:t>Saint Jean </a:t>
            </a:r>
          </a:p>
        </p:txBody>
      </p:sp>
      <p:sp>
        <p:nvSpPr>
          <p:cNvPr id="3" name="TextBox 2">
            <a:extLst>
              <a:ext uri="{FF2B5EF4-FFF2-40B4-BE49-F238E27FC236}">
                <a16:creationId xmlns:a16="http://schemas.microsoft.com/office/drawing/2014/main" id="{0B7AC591-37AE-F0A3-0A01-F92EDDE45FBD}"/>
              </a:ext>
            </a:extLst>
          </p:cNvPr>
          <p:cNvSpPr txBox="1"/>
          <p:nvPr/>
        </p:nvSpPr>
        <p:spPr>
          <a:xfrm>
            <a:off x="-8466" y="1430867"/>
            <a:ext cx="6874933" cy="230832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2400" b="1" dirty="0">
                <a:latin typeface="Calibri"/>
                <a:ea typeface="Calibri"/>
                <a:cs typeface="Calibri"/>
              </a:rPr>
              <a:t>En résumé,</a:t>
            </a:r>
            <a:endParaRPr lang="fr-FR" sz="2400" b="1" dirty="0">
              <a:latin typeface="Calibri"/>
            </a:endParaRPr>
          </a:p>
          <a:p>
            <a:endParaRPr lang="fr-FR" sz="2400" b="1" dirty="0">
              <a:latin typeface="Calibri"/>
            </a:endParaRPr>
          </a:p>
          <a:p>
            <a:r>
              <a:rPr lang="fr-FR" sz="2400" dirty="0">
                <a:latin typeface="Calibri"/>
              </a:rPr>
              <a:t>Abandonnée, la vieille chapelle a dû rapidement tomber en ruine. Ses restes sont sous une maison d’habitation. L’oratoire aurait été construit avec les pierres de son clocheton.</a:t>
            </a:r>
            <a:r>
              <a:rPr lang="en-US" sz="2400" dirty="0">
                <a:latin typeface="Calibri"/>
                <a:ea typeface="Calibri"/>
                <a:cs typeface="Calibri"/>
              </a:rPr>
              <a:t> </a:t>
            </a:r>
            <a:endParaRPr lang="en-US" sz="2400" dirty="0"/>
          </a:p>
        </p:txBody>
      </p:sp>
      <p:sp>
        <p:nvSpPr>
          <p:cNvPr id="6" name="TextBox 5">
            <a:extLst>
              <a:ext uri="{FF2B5EF4-FFF2-40B4-BE49-F238E27FC236}">
                <a16:creationId xmlns:a16="http://schemas.microsoft.com/office/drawing/2014/main" id="{A3823044-735B-88E2-B788-B7FEF4FD9D35}"/>
              </a:ext>
            </a:extLst>
          </p:cNvPr>
          <p:cNvSpPr txBox="1"/>
          <p:nvPr/>
        </p:nvSpPr>
        <p:spPr>
          <a:xfrm>
            <a:off x="-25400" y="4028594"/>
            <a:ext cx="6891866" cy="885627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lnSpc>
                <a:spcPts val="1538"/>
              </a:lnSpc>
            </a:pPr>
            <a:r>
              <a:rPr lang="fr-FR" sz="2400" b="1" dirty="0">
                <a:latin typeface="Calibri"/>
                <a:ea typeface="Calibri"/>
                <a:cs typeface="Segoe UI"/>
              </a:rPr>
              <a:t>Pour en savoir plus,</a:t>
            </a:r>
            <a:endParaRPr lang="fr-FR" sz="2400" b="1" dirty="0">
              <a:latin typeface="Calibri"/>
              <a:cs typeface="Segoe UI"/>
            </a:endParaRPr>
          </a:p>
          <a:p>
            <a:pPr algn="just">
              <a:lnSpc>
                <a:spcPts val="1538"/>
              </a:lnSpc>
            </a:pPr>
            <a:endParaRPr lang="fr-FR" sz="2400" b="1" dirty="0">
              <a:latin typeface="Calibri"/>
              <a:ea typeface="Calibri"/>
              <a:cs typeface="Segoe UI"/>
            </a:endParaRPr>
          </a:p>
          <a:p>
            <a:pPr algn="just"/>
            <a:r>
              <a:rPr lang="fr-FR" sz="2000" dirty="0">
                <a:latin typeface="Calibri"/>
                <a:cs typeface="Segoe UI"/>
              </a:rPr>
              <a:t>Elle est citée en 1150 dans l’inventaire des biens communaux, mais pourrait avoir des origines plus anciennes et pourrait avoir été implantée sur un habitat de l’antiquité tardive dont les traces furent trouvées à proximité.</a:t>
            </a:r>
            <a:r>
              <a:rPr lang="en-US" sz="2000" dirty="0">
                <a:latin typeface="Calibri"/>
                <a:ea typeface="Calibri"/>
                <a:cs typeface="Calibri"/>
              </a:rPr>
              <a:t> </a:t>
            </a:r>
            <a:endParaRPr lang="en-US" sz="2000"/>
          </a:p>
          <a:p>
            <a:pPr algn="just"/>
            <a:r>
              <a:rPr lang="fr-FR" sz="2000" dirty="0">
                <a:latin typeface="Calibri"/>
                <a:cs typeface="Segoe UI"/>
              </a:rPr>
              <a:t>Le culte du prophète précurseur a toujours eu la faveur des Arcois qui l’ont choisi comme patron de leur paroisse et lui ont consacré, outre cette chapelle, un autel latéral dans l’ancienne église paroissiale : l’église Notre-Dame (actuelle chapelle St Pierre du Parage) et bien sur l’actuelle église paroissiale. </a:t>
            </a:r>
            <a:r>
              <a:rPr lang="en-US" sz="2000" dirty="0">
                <a:latin typeface="Calibri"/>
                <a:ea typeface="Calibri"/>
                <a:cs typeface="Calibri"/>
              </a:rPr>
              <a:t> </a:t>
            </a:r>
          </a:p>
          <a:p>
            <a:pPr algn="just"/>
            <a:r>
              <a:rPr lang="fr-FR" sz="2000" dirty="0">
                <a:latin typeface="Calibri"/>
                <a:cs typeface="Segoe UI"/>
              </a:rPr>
              <a:t>Au 17</a:t>
            </a:r>
            <a:r>
              <a:rPr lang="fr-FR" sz="2000" baseline="30000" dirty="0">
                <a:latin typeface="Calibri"/>
                <a:cs typeface="Segoe UI"/>
              </a:rPr>
              <a:t>ème</a:t>
            </a:r>
            <a:r>
              <a:rPr lang="fr-FR" sz="2000" dirty="0">
                <a:latin typeface="Calibri"/>
                <a:cs typeface="Segoe UI"/>
              </a:rPr>
              <a:t> siècle, la population se rendait à la chapelle en  grand pèlerinage avec banquet champêtre, bravade et bal. Elle était aussi le théâtre de  plusieurs processions coutumières – entre autres les Rogations – et de pratiques curieuses qu’en 1677 l’évêque de Fréjus fustige en ces termes : « </a:t>
            </a:r>
            <a:r>
              <a:rPr lang="fr-FR" sz="2000" i="1" dirty="0">
                <a:latin typeface="Calibri"/>
                <a:cs typeface="Segoe UI"/>
              </a:rPr>
              <a:t>Ayant appris avec regret qu’il s’y est glissé une superstition horrible, que l’on pratique dans le circuit de ladite chapelle par des verges de chêne que l’on coupe par le milieu pour guérir les enfants de la rupture (=fracture) avec une formalité de certaines paroles et, voulant faire cesser un abus si étrange qui pourrait attirer des plus grandes malédictions sur le lieu et sur les habitants, nous en défendons la pratique sous peine d’excommunication ».</a:t>
            </a:r>
            <a:endParaRPr lang="en-US" sz="2000" dirty="0">
              <a:latin typeface="Calibri"/>
              <a:cs typeface="Calibri"/>
            </a:endParaRPr>
          </a:p>
          <a:p>
            <a:pPr algn="just"/>
            <a:endParaRPr lang="fr-FR" sz="1200" i="1" dirty="0">
              <a:latin typeface="Calibri"/>
              <a:cs typeface="Segoe UI"/>
            </a:endParaRPr>
          </a:p>
          <a:p>
            <a:pPr algn="just"/>
            <a:r>
              <a:rPr lang="fr-FR" sz="1200" i="1" dirty="0">
                <a:latin typeface="Calibri"/>
                <a:cs typeface="Segoe UI"/>
              </a:rPr>
              <a:t> </a:t>
            </a:r>
            <a:r>
              <a:rPr lang="en-US" sz="2000" dirty="0">
                <a:latin typeface="Calibri"/>
                <a:ea typeface="Calibri"/>
                <a:cs typeface="Calibri"/>
              </a:rPr>
              <a:t> </a:t>
            </a:r>
            <a:r>
              <a:rPr lang="fr-FR" sz="2000" dirty="0">
                <a:latin typeface="Calibri"/>
                <a:ea typeface="Calibri"/>
                <a:cs typeface="Calibri"/>
              </a:rPr>
              <a:t>Le 19 juillet 1633, il est procédé à l’achat de poudre pour la bravade de St Jean.</a:t>
            </a:r>
            <a:endParaRPr lang="en-US" sz="2000" dirty="0">
              <a:latin typeface="Calibri"/>
              <a:ea typeface="Calibri"/>
              <a:cs typeface="Calibri"/>
            </a:endParaRPr>
          </a:p>
          <a:p>
            <a:pPr algn="just"/>
            <a:r>
              <a:rPr lang="fr-FR" sz="2000" dirty="0">
                <a:latin typeface="Calibri"/>
                <a:ea typeface="Calibri"/>
                <a:cs typeface="Calibri"/>
              </a:rPr>
              <a:t>Le 13 août 1634, on fait l’achat de 20 livres de poudre pour le jour de la St Jehan.</a:t>
            </a:r>
            <a:endParaRPr lang="en-US" sz="2000" dirty="0">
              <a:latin typeface="Calibri"/>
              <a:ea typeface="Calibri"/>
              <a:cs typeface="Calibri"/>
            </a:endParaRPr>
          </a:p>
          <a:p>
            <a:pPr algn="just"/>
            <a:endParaRPr lang="en-US" sz="2000" dirty="0">
              <a:latin typeface="Calibri"/>
              <a:ea typeface="Calibri"/>
              <a:cs typeface="Calibri"/>
            </a:endParaRPr>
          </a:p>
        </p:txBody>
      </p:sp>
    </p:spTree>
    <p:extLst>
      <p:ext uri="{BB962C8B-B14F-4D97-AF65-F5344CB8AC3E}">
        <p14:creationId xmlns:p14="http://schemas.microsoft.com/office/powerpoint/2010/main" val="37840890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2F960DB-86F1-BBF0-3F04-89073ECA5C88}"/>
              </a:ext>
            </a:extLst>
          </p:cNvPr>
          <p:cNvSpPr txBox="1"/>
          <p:nvPr/>
        </p:nvSpPr>
        <p:spPr>
          <a:xfrm>
            <a:off x="-8466" y="8466"/>
            <a:ext cx="6858000" cy="1196737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fr-FR" sz="2000" dirty="0">
                <a:latin typeface="Calibri"/>
                <a:cs typeface="Segoe UI"/>
              </a:rPr>
              <a:t>Le 10 juin 1635, « </a:t>
            </a:r>
            <a:r>
              <a:rPr lang="fr-FR" sz="2000" i="1" dirty="0">
                <a:latin typeface="Calibri"/>
                <a:cs typeface="Segoe UI"/>
              </a:rPr>
              <a:t>le dit conseil a ordonné que sera </a:t>
            </a:r>
            <a:r>
              <a:rPr lang="fr-FR" sz="2000" i="1" err="1">
                <a:latin typeface="Calibri"/>
                <a:cs typeface="Segoe UI"/>
              </a:rPr>
              <a:t>forny</a:t>
            </a:r>
            <a:r>
              <a:rPr lang="fr-FR" sz="2000" i="1" dirty="0">
                <a:latin typeface="Calibri"/>
                <a:cs typeface="Segoe UI"/>
              </a:rPr>
              <a:t> </a:t>
            </a:r>
            <a:r>
              <a:rPr lang="fr-FR" sz="2000" i="1" err="1">
                <a:latin typeface="Calibri"/>
                <a:cs typeface="Segoe UI"/>
              </a:rPr>
              <a:t>trante</a:t>
            </a:r>
            <a:r>
              <a:rPr lang="fr-FR" sz="2000" i="1" dirty="0">
                <a:latin typeface="Calibri"/>
                <a:cs typeface="Segoe UI"/>
              </a:rPr>
              <a:t> livres poudre par la communauté à la bravade que </a:t>
            </a:r>
            <a:r>
              <a:rPr lang="fr-FR" sz="2000" i="1" err="1">
                <a:latin typeface="Calibri"/>
                <a:cs typeface="Segoe UI"/>
              </a:rPr>
              <a:t>conduictz</a:t>
            </a:r>
            <a:r>
              <a:rPr lang="fr-FR" sz="2000" i="1" dirty="0">
                <a:latin typeface="Calibri"/>
                <a:cs typeface="Segoe UI"/>
              </a:rPr>
              <a:t> </a:t>
            </a:r>
            <a:r>
              <a:rPr lang="fr-FR" sz="2000" i="1" err="1">
                <a:latin typeface="Calibri"/>
                <a:cs typeface="Segoe UI"/>
              </a:rPr>
              <a:t>fere</a:t>
            </a:r>
            <a:r>
              <a:rPr lang="fr-FR" sz="2000" i="1" dirty="0">
                <a:latin typeface="Calibri"/>
                <a:cs typeface="Segoe UI"/>
              </a:rPr>
              <a:t> au jour de St Jehan prochain laquelle poudre le capitaine </a:t>
            </a:r>
            <a:r>
              <a:rPr lang="fr-FR" sz="2000" i="1" err="1">
                <a:latin typeface="Calibri"/>
                <a:cs typeface="Segoe UI"/>
              </a:rPr>
              <a:t>enseign</a:t>
            </a:r>
            <a:r>
              <a:rPr lang="fr-FR" sz="2000" i="1" dirty="0">
                <a:latin typeface="Calibri"/>
                <a:cs typeface="Segoe UI"/>
              </a:rPr>
              <a:t> du dict lieu la répartiront aulx </a:t>
            </a:r>
            <a:r>
              <a:rPr lang="fr-FR" sz="2000" i="1" err="1">
                <a:latin typeface="Calibri"/>
                <a:cs typeface="Segoe UI"/>
              </a:rPr>
              <a:t>particulliers</a:t>
            </a:r>
            <a:r>
              <a:rPr lang="fr-FR" sz="2000" i="1" dirty="0">
                <a:latin typeface="Calibri"/>
                <a:cs typeface="Segoe UI"/>
              </a:rPr>
              <a:t> de ce lieu que se </a:t>
            </a:r>
            <a:r>
              <a:rPr lang="fr-FR" sz="2000" i="1" err="1">
                <a:latin typeface="Calibri"/>
                <a:cs typeface="Segoe UI"/>
              </a:rPr>
              <a:t>randront</a:t>
            </a:r>
            <a:r>
              <a:rPr lang="fr-FR" sz="2000" i="1" dirty="0">
                <a:latin typeface="Calibri"/>
                <a:cs typeface="Segoe UI"/>
              </a:rPr>
              <a:t> à la dite bravade ensemble sera donné vingt cannes mèches</a:t>
            </a:r>
            <a:r>
              <a:rPr lang="fr-FR" sz="2000" dirty="0">
                <a:latin typeface="Calibri"/>
                <a:cs typeface="Segoe UI"/>
              </a:rPr>
              <a:t> ».</a:t>
            </a:r>
            <a:r>
              <a:rPr lang="en-US" sz="2000" dirty="0">
                <a:latin typeface="Calibri"/>
                <a:ea typeface="Calibri"/>
                <a:cs typeface="Calibri"/>
              </a:rPr>
              <a:t> </a:t>
            </a:r>
            <a:endParaRPr lang="en-US"/>
          </a:p>
          <a:p>
            <a:pPr algn="just"/>
            <a:r>
              <a:rPr lang="fr-FR" sz="2000" dirty="0">
                <a:latin typeface="Calibri"/>
                <a:cs typeface="Segoe UI"/>
              </a:rPr>
              <a:t>Le 2 juillet 1702, il est représenté par les sieurs maires et consuls que : «  </a:t>
            </a:r>
            <a:r>
              <a:rPr lang="fr-FR" sz="2000" i="1" dirty="0">
                <a:latin typeface="Calibri"/>
                <a:cs typeface="Segoe UI"/>
              </a:rPr>
              <a:t>dans </a:t>
            </a:r>
            <a:r>
              <a:rPr lang="fr-FR" sz="2000" i="1" err="1">
                <a:latin typeface="Calibri"/>
                <a:cs typeface="Segoe UI"/>
              </a:rPr>
              <a:t>l’hermitage</a:t>
            </a:r>
            <a:r>
              <a:rPr lang="fr-FR" sz="2000" i="1" dirty="0">
                <a:latin typeface="Calibri"/>
                <a:cs typeface="Segoe UI"/>
              </a:rPr>
              <a:t> de la chapelle Saint Jean Baptiste du lieu, il serait nécessaire d’y </a:t>
            </a:r>
            <a:r>
              <a:rPr lang="fr-FR" sz="2000" i="1" err="1">
                <a:latin typeface="Calibri"/>
                <a:cs typeface="Segoe UI"/>
              </a:rPr>
              <a:t>establir</a:t>
            </a:r>
            <a:r>
              <a:rPr lang="fr-FR" sz="2000" i="1" dirty="0">
                <a:latin typeface="Calibri"/>
                <a:cs typeface="Segoe UI"/>
              </a:rPr>
              <a:t> un </a:t>
            </a:r>
            <a:r>
              <a:rPr lang="fr-FR" sz="2000" i="1" err="1">
                <a:latin typeface="Calibri"/>
                <a:cs typeface="Segoe UI"/>
              </a:rPr>
              <a:t>hermite</a:t>
            </a:r>
            <a:r>
              <a:rPr lang="fr-FR" sz="2000" i="1" dirty="0">
                <a:latin typeface="Calibri"/>
                <a:cs typeface="Segoe UI"/>
              </a:rPr>
              <a:t> qui serait assidu et </a:t>
            </a:r>
            <a:r>
              <a:rPr lang="fr-FR" sz="2000" i="1" err="1">
                <a:latin typeface="Calibri"/>
                <a:cs typeface="Segoe UI"/>
              </a:rPr>
              <a:t>quil</a:t>
            </a:r>
            <a:r>
              <a:rPr lang="fr-FR" sz="2000" i="1" dirty="0">
                <a:latin typeface="Calibri"/>
                <a:cs typeface="Segoe UI"/>
              </a:rPr>
              <a:t> hait plus de soin de la dite chapelle</a:t>
            </a:r>
            <a:r>
              <a:rPr lang="fr-FR" sz="2000" dirty="0">
                <a:latin typeface="Calibri"/>
                <a:cs typeface="Segoe UI"/>
              </a:rPr>
              <a:t> ».</a:t>
            </a:r>
            <a:r>
              <a:rPr lang="en-US" sz="2000" dirty="0">
                <a:latin typeface="Calibri"/>
                <a:ea typeface="Calibri"/>
                <a:cs typeface="Calibri"/>
              </a:rPr>
              <a:t> </a:t>
            </a:r>
          </a:p>
          <a:p>
            <a:pPr algn="just"/>
            <a:r>
              <a:rPr lang="fr-FR" sz="2000" dirty="0">
                <a:latin typeface="Calibri"/>
                <a:cs typeface="Segoe UI"/>
              </a:rPr>
              <a:t>Le 3 mai 1703 le conseil « </a:t>
            </a:r>
            <a:r>
              <a:rPr lang="fr-FR" sz="2000" i="1" dirty="0">
                <a:latin typeface="Calibri"/>
                <a:cs typeface="Segoe UI"/>
              </a:rPr>
              <a:t>remontre que la </a:t>
            </a:r>
            <a:r>
              <a:rPr lang="fr-FR" sz="2000" i="1" dirty="0" err="1">
                <a:latin typeface="Calibri"/>
                <a:cs typeface="Segoe UI"/>
              </a:rPr>
              <a:t>feste</a:t>
            </a:r>
            <a:r>
              <a:rPr lang="fr-FR" sz="2000" i="1" dirty="0">
                <a:latin typeface="Calibri"/>
                <a:cs typeface="Segoe UI"/>
              </a:rPr>
              <a:t> de St Jean Baptiste 24 du mois de juin prochain </a:t>
            </a:r>
            <a:r>
              <a:rPr lang="fr-FR" sz="2000" i="1" dirty="0" err="1">
                <a:latin typeface="Calibri"/>
                <a:cs typeface="Segoe UI"/>
              </a:rPr>
              <a:t>saproche</a:t>
            </a:r>
            <a:r>
              <a:rPr lang="fr-FR" sz="2000" i="1" dirty="0">
                <a:latin typeface="Calibri"/>
                <a:cs typeface="Segoe UI"/>
              </a:rPr>
              <a:t> que </a:t>
            </a:r>
            <a:r>
              <a:rPr lang="fr-FR" sz="2000" i="1" dirty="0" err="1">
                <a:latin typeface="Calibri"/>
                <a:cs typeface="Segoe UI"/>
              </a:rPr>
              <a:t>sest</a:t>
            </a:r>
            <a:r>
              <a:rPr lang="fr-FR" sz="2000" i="1" dirty="0">
                <a:latin typeface="Calibri"/>
                <a:cs typeface="Segoe UI"/>
              </a:rPr>
              <a:t> la coutume que la communauté fait donner toutes les années quelque gage aux capitaine et enseigne pour employé a de poudre pour honorer le saint du jour de sa </a:t>
            </a:r>
            <a:r>
              <a:rPr lang="fr-FR" sz="2000" i="1" dirty="0" err="1">
                <a:latin typeface="Calibri"/>
                <a:cs typeface="Segoe UI"/>
              </a:rPr>
              <a:t>nessance</a:t>
            </a:r>
            <a:r>
              <a:rPr lang="fr-FR" sz="2000" i="1" dirty="0">
                <a:latin typeface="Calibri"/>
                <a:cs typeface="Segoe UI"/>
              </a:rPr>
              <a:t> ou on la </a:t>
            </a:r>
            <a:r>
              <a:rPr lang="fr-FR" sz="2000" i="1" dirty="0" err="1">
                <a:latin typeface="Calibri"/>
                <a:cs typeface="Segoe UI"/>
              </a:rPr>
              <a:t>prosesione</a:t>
            </a:r>
            <a:r>
              <a:rPr lang="fr-FR" sz="2000" i="1" dirty="0">
                <a:latin typeface="Calibri"/>
                <a:cs typeface="Segoe UI"/>
              </a:rPr>
              <a:t> en sa chapelle qui se trouve au lieu des </a:t>
            </a:r>
            <a:r>
              <a:rPr lang="fr-FR" sz="2000" i="1" dirty="0" err="1">
                <a:latin typeface="Calibri"/>
                <a:cs typeface="Segoe UI"/>
              </a:rPr>
              <a:t>Arcz</a:t>
            </a:r>
            <a:r>
              <a:rPr lang="fr-FR" sz="2000" i="1" dirty="0">
                <a:latin typeface="Calibri"/>
                <a:cs typeface="Segoe UI"/>
              </a:rPr>
              <a:t>…. Le conseil a délibéré que sera fait mandat au capitaine de la somme de soixante livres que seront employés à honorer le jour de sa </a:t>
            </a:r>
            <a:r>
              <a:rPr lang="fr-FR" sz="2000" i="1" dirty="0" err="1">
                <a:latin typeface="Calibri"/>
                <a:cs typeface="Segoe UI"/>
              </a:rPr>
              <a:t>nessance</a:t>
            </a:r>
            <a:r>
              <a:rPr lang="fr-FR" sz="2000" dirty="0">
                <a:latin typeface="Calibri"/>
                <a:cs typeface="Segoe UI"/>
              </a:rPr>
              <a:t> ». Cette année-là les prieurs de St Jean faisant partie du conseil sont Honoré de Villeneuve, Joseph Baron et Gaspard </a:t>
            </a:r>
            <a:r>
              <a:rPr lang="fr-FR" sz="2000" dirty="0" err="1">
                <a:latin typeface="Calibri"/>
                <a:cs typeface="Segoe UI"/>
              </a:rPr>
              <a:t>Goirand</a:t>
            </a:r>
            <a:r>
              <a:rPr lang="fr-FR" sz="2000" dirty="0">
                <a:latin typeface="Calibri"/>
                <a:cs typeface="Segoe UI"/>
              </a:rPr>
              <a:t>.</a:t>
            </a:r>
            <a:r>
              <a:rPr lang="en-US" sz="2000" dirty="0">
                <a:latin typeface="Calibri"/>
                <a:ea typeface="Calibri"/>
                <a:cs typeface="Calibri"/>
              </a:rPr>
              <a:t> </a:t>
            </a:r>
          </a:p>
          <a:p>
            <a:pPr algn="just"/>
            <a:r>
              <a:rPr lang="fr-FR" sz="2000" dirty="0">
                <a:latin typeface="Calibri"/>
                <a:cs typeface="Segoe UI"/>
              </a:rPr>
              <a:t>En 1741,</a:t>
            </a:r>
            <a:r>
              <a:rPr lang="fr-FR" sz="2000" i="1" dirty="0">
                <a:latin typeface="Calibri"/>
                <a:cs typeface="Segoe UI"/>
              </a:rPr>
              <a:t> </a:t>
            </a:r>
            <a:r>
              <a:rPr lang="fr-FR" sz="2000" dirty="0">
                <a:latin typeface="Calibri"/>
                <a:cs typeface="Segoe UI"/>
              </a:rPr>
              <a:t>la répétition des interdictions de 1677 montre qu’elles n’eurent guère d’effet contre des rites et des croyances plusieurs fois séculaires.</a:t>
            </a:r>
            <a:r>
              <a:rPr lang="en-US" sz="2000" dirty="0">
                <a:latin typeface="Calibri"/>
                <a:ea typeface="Calibri"/>
                <a:cs typeface="Calibri"/>
              </a:rPr>
              <a:t> </a:t>
            </a:r>
          </a:p>
          <a:p>
            <a:pPr algn="just"/>
            <a:endParaRPr lang="en-US" sz="2000" dirty="0">
              <a:latin typeface="Calibri"/>
              <a:cs typeface="Calibri"/>
            </a:endParaRPr>
          </a:p>
          <a:p>
            <a:pPr algn="just"/>
            <a:r>
              <a:rPr lang="fr-FR" sz="2000" dirty="0">
                <a:latin typeface="Calibri"/>
                <a:cs typeface="Segoe UI"/>
              </a:rPr>
              <a:t>L’année suivante  le conseil fait le constat que : </a:t>
            </a:r>
            <a:r>
              <a:rPr lang="fr-FR" sz="2000" i="1" dirty="0">
                <a:latin typeface="Calibri"/>
                <a:cs typeface="Segoe UI"/>
              </a:rPr>
              <a:t>« depuis la visite de monseigneur l’évêque la procession qui se </a:t>
            </a:r>
            <a:r>
              <a:rPr lang="fr-FR" sz="2000" i="1" err="1">
                <a:latin typeface="Calibri"/>
                <a:cs typeface="Segoe UI"/>
              </a:rPr>
              <a:t>faisoient</a:t>
            </a:r>
            <a:r>
              <a:rPr lang="fr-FR" sz="2000" i="1" dirty="0">
                <a:latin typeface="Calibri"/>
                <a:cs typeface="Segoe UI"/>
              </a:rPr>
              <a:t> trois fois l’année à la chapelle St Jean ont été réduites à une seule annuellement </a:t>
            </a:r>
            <a:r>
              <a:rPr lang="fr-FR" sz="2000" dirty="0">
                <a:latin typeface="Calibri"/>
                <a:cs typeface="Segoe UI"/>
              </a:rPr>
              <a:t>».</a:t>
            </a:r>
            <a:r>
              <a:rPr lang="en-US" sz="2000" dirty="0">
                <a:latin typeface="Calibri"/>
                <a:ea typeface="Calibri"/>
                <a:cs typeface="Calibri"/>
              </a:rPr>
              <a:t> </a:t>
            </a:r>
          </a:p>
          <a:p>
            <a:pPr algn="just"/>
            <a:r>
              <a:rPr lang="fr-FR" sz="2000" dirty="0">
                <a:latin typeface="Calibri"/>
                <a:cs typeface="Segoe UI"/>
              </a:rPr>
              <a:t>En 1761 les marguilliers de la confrérie du Saint Sacrement enregistrent des recettes où l’on voit qu’ils gèrent l’organisation de la foire qui se tient autour de la chapelle dédiée à ce saint.</a:t>
            </a:r>
            <a:r>
              <a:rPr lang="en-US" sz="2000" dirty="0">
                <a:latin typeface="Calibri"/>
                <a:ea typeface="Calibri"/>
                <a:cs typeface="Calibri"/>
              </a:rPr>
              <a:t> </a:t>
            </a:r>
          </a:p>
          <a:p>
            <a:r>
              <a:rPr lang="fr-FR" sz="2000" dirty="0">
                <a:latin typeface="Calibri"/>
                <a:cs typeface="Segoe UI"/>
              </a:rPr>
              <a:t>« </a:t>
            </a:r>
            <a:r>
              <a:rPr lang="fr-FR" sz="2000" i="1" dirty="0" err="1">
                <a:latin typeface="Calibri"/>
                <a:cs typeface="Segoe UI"/>
              </a:rPr>
              <a:t>recu</a:t>
            </a:r>
            <a:r>
              <a:rPr lang="fr-FR" sz="2000" i="1" dirty="0">
                <a:latin typeface="Calibri"/>
                <a:cs typeface="Segoe UI"/>
              </a:rPr>
              <a:t> pour censes  quelques places de St Jean pendant la dite année savoir – </a:t>
            </a:r>
            <a:r>
              <a:rPr lang="en-US" sz="2000" dirty="0">
                <a:latin typeface="Calibri"/>
                <a:ea typeface="Calibri"/>
                <a:cs typeface="Calibri"/>
              </a:rPr>
              <a:t> </a:t>
            </a:r>
            <a:r>
              <a:rPr lang="fr-FR" sz="2000" i="1" dirty="0" err="1">
                <a:latin typeface="Calibri"/>
                <a:cs typeface="Segoe UI"/>
              </a:rPr>
              <a:t>cences</a:t>
            </a:r>
            <a:r>
              <a:rPr lang="fr-FR" sz="2000" i="1" dirty="0">
                <a:latin typeface="Calibri"/>
                <a:cs typeface="Segoe UI"/>
              </a:rPr>
              <a:t> et profit sur les </a:t>
            </a:r>
            <a:r>
              <a:rPr lang="fr-FR" sz="2000" i="1" dirty="0" err="1">
                <a:latin typeface="Calibri"/>
                <a:cs typeface="Segoe UI"/>
              </a:rPr>
              <a:t>néoules</a:t>
            </a:r>
            <a:r>
              <a:rPr lang="fr-FR" sz="2000" i="1" dirty="0">
                <a:latin typeface="Calibri"/>
                <a:cs typeface="Segoe UI"/>
              </a:rPr>
              <a:t> le dimanche d’après la fête de la St Sébastien 3 livres</a:t>
            </a:r>
            <a:r>
              <a:rPr lang="fr-FR" sz="2000" i="1" dirty="0">
                <a:latin typeface="Calibri"/>
                <a:ea typeface="Calibri"/>
                <a:cs typeface="Segoe UI"/>
              </a:rPr>
              <a:t>.</a:t>
            </a:r>
            <a:r>
              <a:rPr lang="en-US" sz="2000" dirty="0">
                <a:latin typeface="Calibri"/>
                <a:ea typeface="Calibri"/>
                <a:cs typeface="Calibri"/>
              </a:rPr>
              <a:t> </a:t>
            </a:r>
          </a:p>
          <a:p>
            <a:r>
              <a:rPr lang="fr-FR" sz="2000" i="1" dirty="0">
                <a:latin typeface="Calibri"/>
                <a:cs typeface="Segoe UI"/>
              </a:rPr>
              <a:t>Quette du vendredi saint 6 livres.</a:t>
            </a:r>
            <a:endParaRPr lang="en-US" sz="2000" dirty="0">
              <a:latin typeface="Calibri"/>
              <a:ea typeface="Calibri"/>
              <a:cs typeface="Calibri"/>
            </a:endParaRPr>
          </a:p>
          <a:p>
            <a:r>
              <a:rPr lang="fr-FR" sz="2000" i="1" dirty="0">
                <a:latin typeface="Calibri"/>
                <a:cs typeface="Segoe UI"/>
              </a:rPr>
              <a:t>Quette et places à la foire St Jean tous frais déduits 19 livres 4 sols</a:t>
            </a:r>
            <a:r>
              <a:rPr lang="fr-FR" sz="2000" i="1" dirty="0">
                <a:latin typeface="Calibri"/>
                <a:ea typeface="Calibri"/>
                <a:cs typeface="Segoe UI"/>
              </a:rPr>
              <a:t>.</a:t>
            </a:r>
            <a:endParaRPr lang="en-US" sz="2000" dirty="0">
              <a:latin typeface="Calibri"/>
              <a:ea typeface="Calibri"/>
              <a:cs typeface="Calibri"/>
            </a:endParaRPr>
          </a:p>
          <a:p>
            <a:pPr>
              <a:lnSpc>
                <a:spcPts val="1425"/>
              </a:lnSpc>
            </a:pPr>
            <a:endParaRPr lang="en-US" sz="1200">
              <a:latin typeface="Calibri"/>
              <a:ea typeface="Calibri"/>
              <a:cs typeface="Calibri"/>
            </a:endParaRPr>
          </a:p>
        </p:txBody>
      </p:sp>
    </p:spTree>
    <p:extLst>
      <p:ext uri="{BB962C8B-B14F-4D97-AF65-F5344CB8AC3E}">
        <p14:creationId xmlns:p14="http://schemas.microsoft.com/office/powerpoint/2010/main" val="29647148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0E2FC82-A95E-FB52-17B8-A67B48B9BEA9}"/>
              </a:ext>
            </a:extLst>
          </p:cNvPr>
          <p:cNvSpPr txBox="1"/>
          <p:nvPr/>
        </p:nvSpPr>
        <p:spPr>
          <a:xfrm>
            <a:off x="8467" y="-8467"/>
            <a:ext cx="6841066" cy="1240339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2000" i="1" dirty="0">
                <a:latin typeface="Calibri"/>
                <a:cs typeface="Segoe UI"/>
              </a:rPr>
              <a:t>Quette </a:t>
            </a:r>
            <a:r>
              <a:rPr lang="fr-FR" sz="2000" i="1" dirty="0" err="1">
                <a:latin typeface="Calibri"/>
                <a:cs typeface="Segoe UI"/>
              </a:rPr>
              <a:t>generale</a:t>
            </a:r>
            <a:r>
              <a:rPr lang="fr-FR" sz="2000" i="1" dirty="0">
                <a:latin typeface="Calibri"/>
                <a:cs typeface="Segoe UI"/>
              </a:rPr>
              <a:t> paroisse le jour de la </a:t>
            </a:r>
            <a:r>
              <a:rPr lang="fr-FR" sz="2000" i="1" dirty="0" err="1">
                <a:latin typeface="Calibri"/>
                <a:cs typeface="Segoe UI"/>
              </a:rPr>
              <a:t>fette</a:t>
            </a:r>
            <a:r>
              <a:rPr lang="fr-FR" sz="2000" i="1" dirty="0">
                <a:latin typeface="Calibri"/>
                <a:cs typeface="Segoe UI"/>
              </a:rPr>
              <a:t> Dieu 6 livres</a:t>
            </a:r>
            <a:r>
              <a:rPr lang="fr-FR" sz="2000" i="1" dirty="0">
                <a:latin typeface="Calibri"/>
                <a:ea typeface="Calibri"/>
                <a:cs typeface="Segoe UI"/>
              </a:rPr>
              <a:t>.</a:t>
            </a:r>
            <a:endParaRPr lang="en-US" sz="2000" dirty="0">
              <a:latin typeface="Calibri"/>
              <a:ea typeface="Calibri"/>
              <a:cs typeface="Calibri"/>
            </a:endParaRPr>
          </a:p>
          <a:p>
            <a:r>
              <a:rPr lang="fr-FR" sz="2000" i="1" dirty="0">
                <a:latin typeface="Calibri"/>
                <a:cs typeface="Segoe UI"/>
              </a:rPr>
              <a:t>Quette </a:t>
            </a:r>
            <a:r>
              <a:rPr lang="fr-FR" sz="2000" i="1" dirty="0" err="1">
                <a:latin typeface="Calibri"/>
                <a:cs typeface="Segoe UI"/>
              </a:rPr>
              <a:t>recue</a:t>
            </a:r>
            <a:r>
              <a:rPr lang="fr-FR" sz="2000" i="1" dirty="0">
                <a:latin typeface="Calibri"/>
                <a:cs typeface="Segoe UI"/>
              </a:rPr>
              <a:t> de Corpus </a:t>
            </a:r>
            <a:r>
              <a:rPr lang="fr-FR" sz="2000" i="1" dirty="0" err="1">
                <a:latin typeface="Calibri"/>
                <a:cs typeface="Segoe UI"/>
              </a:rPr>
              <a:t>Domini</a:t>
            </a:r>
            <a:r>
              <a:rPr lang="fr-FR" sz="2000" i="1" dirty="0">
                <a:latin typeface="Calibri"/>
                <a:cs typeface="Segoe UI"/>
              </a:rPr>
              <a:t> 5 livres</a:t>
            </a:r>
            <a:r>
              <a:rPr lang="fr-FR" sz="2000" i="1" dirty="0">
                <a:latin typeface="Calibri"/>
                <a:ea typeface="Calibri"/>
                <a:cs typeface="Segoe UI"/>
              </a:rPr>
              <a:t>.</a:t>
            </a:r>
            <a:endParaRPr lang="en-US" sz="2000" dirty="0">
              <a:latin typeface="Calibri"/>
              <a:ea typeface="Calibri"/>
              <a:cs typeface="Calibri"/>
            </a:endParaRPr>
          </a:p>
          <a:p>
            <a:r>
              <a:rPr lang="fr-FR" sz="2000" i="1" dirty="0">
                <a:latin typeface="Calibri"/>
                <a:cs typeface="Segoe UI"/>
              </a:rPr>
              <a:t>Quette du St Sacrement pendant l’année 33 livres 7 sols</a:t>
            </a:r>
            <a:r>
              <a:rPr lang="fr-FR" sz="2000" dirty="0">
                <a:latin typeface="Calibri"/>
                <a:cs typeface="Segoe UI"/>
              </a:rPr>
              <a:t> ».</a:t>
            </a:r>
            <a:r>
              <a:rPr lang="en-US" sz="2000" dirty="0">
                <a:latin typeface="Calibri"/>
                <a:ea typeface="Calibri"/>
                <a:cs typeface="Calibri"/>
              </a:rPr>
              <a:t> </a:t>
            </a:r>
          </a:p>
          <a:p>
            <a:endParaRPr lang="en-US" sz="2000" dirty="0">
              <a:latin typeface="Calibri"/>
              <a:ea typeface="Calibri"/>
              <a:cs typeface="Calibri"/>
            </a:endParaRPr>
          </a:p>
          <a:p>
            <a:pPr algn="just"/>
            <a:r>
              <a:rPr lang="fr-FR" sz="2000" dirty="0">
                <a:latin typeface="Calibri"/>
                <a:cs typeface="Segoe UI"/>
              </a:rPr>
              <a:t>En juillet et Août 1765, de gros travaux de réparation sont effectués. On paie 56 livres 17 sols à un scieur pour la façon de dix-sept poutres, vingt douzaines de chevrons, huit douzaines de carrés, et vingt-neuf cannes deux pans de planches. Les poutres payées à 10 sols la pièce, les chevrons à treize sols la douzaine, les </a:t>
            </a:r>
            <a:r>
              <a:rPr lang="fr-FR" sz="2000" err="1">
                <a:latin typeface="Calibri"/>
                <a:cs typeface="Segoe UI"/>
              </a:rPr>
              <a:t>cuarrés</a:t>
            </a:r>
            <a:r>
              <a:rPr lang="fr-FR" sz="2000" dirty="0">
                <a:latin typeface="Calibri"/>
                <a:cs typeface="Segoe UI"/>
              </a:rPr>
              <a:t> à quatorze sols et les planches à vingt sols la canne. Au tuilier de M. Fedon  trente livres six sols pour la fourniture de cinquante grosses tuiles, quarante petites. Aux nommés André Brunet, Joseph Lombard </a:t>
            </a:r>
            <a:r>
              <a:rPr lang="fr-FR" sz="2000" err="1">
                <a:latin typeface="Calibri"/>
                <a:cs typeface="Segoe UI"/>
              </a:rPr>
              <a:t>rousseton</a:t>
            </a:r>
            <a:r>
              <a:rPr lang="fr-FR" sz="2000" dirty="0">
                <a:latin typeface="Calibri"/>
                <a:cs typeface="Segoe UI"/>
              </a:rPr>
              <a:t>,  et Louis Pascal brun muletiers quinze livres pour huit journées à charrier les poutres, chevrons, quarrés et planches. Le 29 août, le menuisier Gilly présente une facture pour y avoir réalisé une porte et trois fenêtres. A ces travaux il faut rajouter six charges de plâtre, des clous, une corde pour la cloche, quarante-six journées de maçon, les journées de cinq manœuvres, et vingt-deux journées de femmes.</a:t>
            </a:r>
            <a:r>
              <a:rPr lang="en-US" sz="2000" dirty="0">
                <a:latin typeface="Calibri"/>
                <a:ea typeface="Calibri"/>
                <a:cs typeface="Calibri"/>
              </a:rPr>
              <a:t> </a:t>
            </a:r>
          </a:p>
          <a:p>
            <a:pPr algn="just"/>
            <a:endParaRPr lang="en-US" sz="2000" dirty="0">
              <a:latin typeface="Calibri"/>
              <a:cs typeface="Calibri"/>
            </a:endParaRPr>
          </a:p>
          <a:p>
            <a:pPr algn="just"/>
            <a:r>
              <a:rPr lang="fr-FR" sz="2000" dirty="0">
                <a:latin typeface="Calibri"/>
                <a:cs typeface="Segoe UI"/>
              </a:rPr>
              <a:t>Deux ans plus tard, le conseil de la communauté constate une baisse de la fréquentation de la foire du 29 août, due semble-t-il à l’éloignement de l’édifice, et décide le transfert du culte et des festivités de Saint-Jean dans la chapelle de Notre-Dame-de-Pitié, proche du bourg où </a:t>
            </a:r>
            <a:r>
              <a:rPr lang="fr-FR" sz="2000" i="1" dirty="0">
                <a:latin typeface="Calibri"/>
                <a:cs typeface="Segoe UI"/>
              </a:rPr>
              <a:t>« les marchands et les badauds trouveront davantage de commodités et d’agréments ».</a:t>
            </a:r>
            <a:r>
              <a:rPr lang="fr-FR" sz="2000" dirty="0">
                <a:latin typeface="Calibri"/>
                <a:cs typeface="Segoe UI"/>
              </a:rPr>
              <a:t> L’année suivante la translation est faite et le nouvel autel reçoit un buste reliquaire et un tableau qui sont offerts par le sieur </a:t>
            </a:r>
            <a:r>
              <a:rPr lang="fr-FR" sz="2000" err="1">
                <a:latin typeface="Calibri"/>
                <a:cs typeface="Segoe UI"/>
              </a:rPr>
              <a:t>Fédon</a:t>
            </a:r>
            <a:r>
              <a:rPr lang="fr-FR" sz="2000" dirty="0">
                <a:latin typeface="Calibri"/>
                <a:cs typeface="Segoe UI"/>
              </a:rPr>
              <a:t>.  </a:t>
            </a:r>
            <a:r>
              <a:rPr lang="en-US" sz="2000" dirty="0">
                <a:latin typeface="Calibri"/>
                <a:ea typeface="Calibri"/>
                <a:cs typeface="Calibri"/>
              </a:rPr>
              <a:t> </a:t>
            </a:r>
          </a:p>
          <a:p>
            <a:pPr algn="just"/>
            <a:r>
              <a:rPr lang="fr-FR" sz="2000" dirty="0">
                <a:latin typeface="Calibri"/>
                <a:cs typeface="Segoe UI"/>
              </a:rPr>
              <a:t>Le 15 juin 1776, « </a:t>
            </a:r>
            <a:r>
              <a:rPr lang="fr-FR" sz="2000" i="1" dirty="0">
                <a:latin typeface="Calibri"/>
                <a:cs typeface="Segoe UI"/>
              </a:rPr>
              <a:t>Les sieurs marguilliers de la confrérie de St Jean ont déclaré vouloir faire couper vingt cannes de planches et quinze douzaines de planelles de pin fort, dont ils ont besoin pour servir aux marchands le jour de la foire de St Jean, ce qui donne à la dite confrérie un besoin considérable et fait son principal revenu. Signé </a:t>
            </a:r>
            <a:r>
              <a:rPr lang="fr-FR" sz="2000" i="1" err="1">
                <a:latin typeface="Calibri"/>
                <a:cs typeface="Segoe UI"/>
              </a:rPr>
              <a:t>Gouaty</a:t>
            </a:r>
            <a:r>
              <a:rPr lang="fr-FR" sz="2000" i="1" dirty="0">
                <a:latin typeface="Calibri"/>
                <a:cs typeface="Segoe UI"/>
              </a:rPr>
              <a:t> l’un des dits marguilliers</a:t>
            </a:r>
            <a:r>
              <a:rPr lang="fr-FR" sz="2000" dirty="0">
                <a:latin typeface="Calibri"/>
                <a:cs typeface="Segoe UI"/>
              </a:rPr>
              <a:t> ».</a:t>
            </a:r>
            <a:r>
              <a:rPr lang="en-US" sz="2000" dirty="0">
                <a:latin typeface="Calibri"/>
                <a:ea typeface="Calibri"/>
                <a:cs typeface="Calibri"/>
              </a:rPr>
              <a:t> </a:t>
            </a:r>
          </a:p>
          <a:p>
            <a:pPr algn="just"/>
            <a:endParaRPr lang="en-US" sz="2000" dirty="0">
              <a:latin typeface="Calibri"/>
              <a:ea typeface="Calibri"/>
              <a:cs typeface="Calibri"/>
            </a:endParaRPr>
          </a:p>
          <a:p>
            <a:pPr algn="just"/>
            <a:endParaRPr lang="en-US" sz="2000" dirty="0">
              <a:latin typeface="Calibri"/>
              <a:ea typeface="Calibri"/>
              <a:cs typeface="Calibri"/>
            </a:endParaRPr>
          </a:p>
          <a:p>
            <a:r>
              <a:rPr lang="fr-FR" sz="2000" dirty="0">
                <a:latin typeface="Calibri"/>
                <a:cs typeface="Segoe UI"/>
              </a:rPr>
              <a:t>*Sources : Page d’histoire d’un terroir provençal, sous la direction d’Elisabeth Sauze, Association des Amis du Parage, </a:t>
            </a:r>
            <a:r>
              <a:rPr lang="fr-FR" sz="2000" dirty="0" err="1">
                <a:latin typeface="Calibri"/>
                <a:cs typeface="Segoe UI"/>
              </a:rPr>
              <a:t>Edisud</a:t>
            </a:r>
            <a:r>
              <a:rPr lang="fr-FR" sz="2000" dirty="0">
                <a:latin typeface="Calibri"/>
                <a:cs typeface="Segoe UI"/>
              </a:rPr>
              <a:t>. + Recherches de Franck Dugas</a:t>
            </a:r>
            <a:r>
              <a:rPr lang="fr-FR" sz="2000" dirty="0">
                <a:latin typeface="Calibri"/>
                <a:ea typeface="Calibri"/>
                <a:cs typeface="Segoe UI"/>
              </a:rPr>
              <a:t>.</a:t>
            </a:r>
            <a:endParaRPr lang="en-US" sz="2000" dirty="0">
              <a:latin typeface="Calibri"/>
              <a:ea typeface="Calibri"/>
              <a:cs typeface="Calibri"/>
            </a:endParaRPr>
          </a:p>
        </p:txBody>
      </p:sp>
    </p:spTree>
    <p:extLst>
      <p:ext uri="{BB962C8B-B14F-4D97-AF65-F5344CB8AC3E}">
        <p14:creationId xmlns:p14="http://schemas.microsoft.com/office/powerpoint/2010/main" val="9261618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t jeanchapelle.jpg">
            <a:extLst>
              <a:ext uri="{FF2B5EF4-FFF2-40B4-BE49-F238E27FC236}">
                <a16:creationId xmlns:a16="http://schemas.microsoft.com/office/drawing/2014/main" id="{FC7B9E02-CBC0-52AC-6C59-C697EA417AA0}"/>
              </a:ext>
            </a:extLst>
          </p:cNvPr>
          <p:cNvPicPr>
            <a:picLocks noChangeAspect="1"/>
          </p:cNvPicPr>
          <p:nvPr/>
        </p:nvPicPr>
        <p:blipFill>
          <a:blip r:embed="rId2"/>
          <a:stretch>
            <a:fillRect/>
          </a:stretch>
        </p:blipFill>
        <p:spPr>
          <a:xfrm>
            <a:off x="-1587" y="-2645"/>
            <a:ext cx="6861174" cy="12197291"/>
          </a:xfrm>
          <a:prstGeom prst="rect">
            <a:avLst/>
          </a:prstGeom>
        </p:spPr>
      </p:pic>
    </p:spTree>
    <p:extLst>
      <p:ext uri="{BB962C8B-B14F-4D97-AF65-F5344CB8AC3E}">
        <p14:creationId xmlns:p14="http://schemas.microsoft.com/office/powerpoint/2010/main" val="130772988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DCF7233F6F4F749B98EBCA55174F2BE" ma:contentTypeVersion="13" ma:contentTypeDescription="Create a new document." ma:contentTypeScope="" ma:versionID="0241d21bc49f817ab8e67d29f8f654ef">
  <xsd:schema xmlns:xsd="http://www.w3.org/2001/XMLSchema" xmlns:xs="http://www.w3.org/2001/XMLSchema" xmlns:p="http://schemas.microsoft.com/office/2006/metadata/properties" xmlns:ns2="f4c7469f-ea08-4a28-abbd-883824f19f6c" xmlns:ns3="43590ac0-9243-467b-ab7d-a880e2fba6e9" targetNamespace="http://schemas.microsoft.com/office/2006/metadata/properties" ma:root="true" ma:fieldsID="835ddc4750dae39e496f17abcc570d02" ns2:_="" ns3:_="">
    <xsd:import namespace="f4c7469f-ea08-4a28-abbd-883824f19f6c"/>
    <xsd:import namespace="43590ac0-9243-467b-ab7d-a880e2fba6e9"/>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4c7469f-ea08-4a28-abbd-883824f19f6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fd3dca8c-85d8-48db-af3d-7e663b093ecc"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3590ac0-9243-467b-ab7d-a880e2fba6e9"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49700ba1-d8af-4814-8fff-c6fe6aa8a9fb}" ma:internalName="TaxCatchAll" ma:showField="CatchAllData" ma:web="43590ac0-9243-467b-ab7d-a880e2fba6e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f4c7469f-ea08-4a28-abbd-883824f19f6c">
      <Terms xmlns="http://schemas.microsoft.com/office/infopath/2007/PartnerControls"/>
    </lcf76f155ced4ddcb4097134ff3c332f>
    <TaxCatchAll xmlns="43590ac0-9243-467b-ab7d-a880e2fba6e9"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C161B9D-B6FA-4BAF-A6CD-020688DD0CB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4c7469f-ea08-4a28-abbd-883824f19f6c"/>
    <ds:schemaRef ds:uri="43590ac0-9243-467b-ab7d-a880e2fba6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8CE2D86-D48B-44D6-94B4-65CA48957578}">
  <ds:schemaRefs>
    <ds:schemaRef ds:uri="http://schemas.microsoft.com/office/2006/metadata/properties"/>
    <ds:schemaRef ds:uri="http://schemas.microsoft.com/office/infopath/2007/PartnerControls"/>
    <ds:schemaRef ds:uri="f4c7469f-ea08-4a28-abbd-883824f19f6c"/>
    <ds:schemaRef ds:uri="43590ac0-9243-467b-ab7d-a880e2fba6e9"/>
  </ds:schemaRefs>
</ds:datastoreItem>
</file>

<file path=customXml/itemProps3.xml><?xml version="1.0" encoding="utf-8"?>
<ds:datastoreItem xmlns:ds="http://schemas.openxmlformats.org/officeDocument/2006/customXml" ds:itemID="{314696F6-9492-423D-A812-2AF8C9553FC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Widescreen</PresentationFormat>
  <Paragraphs>0</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Thème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58</cp:revision>
  <dcterms:created xsi:type="dcterms:W3CDTF">2012-07-30T22:21:58Z</dcterms:created>
  <dcterms:modified xsi:type="dcterms:W3CDTF">2025-07-26T12:46:53Z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0x010100FDCF7233F6F4F749B98EBCA55174F2BE</vt:lpwstr>
  </property>
  <property fmtid="{D5CDD505-2E9C-101B-9397-08002B2CF9AE}" pid="4" name="_SourceUrl">
    <vt:lpwstr/>
  </property>
  <property fmtid="{D5CDD505-2E9C-101B-9397-08002B2CF9AE}" pid="5" name="_SharedFileIndex">
    <vt:lpwstr/>
  </property>
  <property fmtid="{D5CDD505-2E9C-101B-9397-08002B2CF9AE}" pid="6" name="ComplianceAssetId">
    <vt:lpwstr/>
  </property>
  <property fmtid="{D5CDD505-2E9C-101B-9397-08002B2CF9AE}" pid="7" name="_ExtendedDescription">
    <vt:lpwstr/>
  </property>
  <property fmtid="{D5CDD505-2E9C-101B-9397-08002B2CF9AE}" pid="8" name="TriggerFlowInfo">
    <vt:lpwstr/>
  </property>
</Properties>
</file>