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1" r:id="rId11"/>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EEDE5-C4F0-5E21-2086-0F0D366EB296}" v="1" dt="2025-07-26T12:46:12.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5BA4E20A-2B10-43F8-04BB-CF214534C915}"/>
    <pc:docChg chg="modSld">
      <pc:chgData name="saisonnier Tourisme Culture Patrimoine" userId="S::saisontcp@lesarcssurargens.fr::0ca65382-e596-453e-9522-818d66b87411" providerId="AD" clId="Web-{5BA4E20A-2B10-43F8-04BB-CF214534C915}" dt="2025-07-17T13:33:52.619" v="4" actId="20577"/>
      <pc:docMkLst>
        <pc:docMk/>
      </pc:docMkLst>
      <pc:sldChg chg="modSp">
        <pc:chgData name="saisonnier Tourisme Culture Patrimoine" userId="S::saisontcp@lesarcssurargens.fr::0ca65382-e596-453e-9522-818d66b87411" providerId="AD" clId="Web-{5BA4E20A-2B10-43F8-04BB-CF214534C915}" dt="2025-07-17T13:33:30.416" v="0" actId="20577"/>
        <pc:sldMkLst>
          <pc:docMk/>
          <pc:sldMk cId="3784089036" sldId="256"/>
        </pc:sldMkLst>
        <pc:spChg chg="mod">
          <ac:chgData name="saisonnier Tourisme Culture Patrimoine" userId="S::saisontcp@lesarcssurargens.fr::0ca65382-e596-453e-9522-818d66b87411" providerId="AD" clId="Web-{5BA4E20A-2B10-43F8-04BB-CF214534C915}" dt="2025-07-17T13:33:30.416" v="0" actId="20577"/>
          <ac:spMkLst>
            <pc:docMk/>
            <pc:sldMk cId="3784089036" sldId="256"/>
            <ac:spMk id="5" creationId="{9C9CF4B5-667E-5FAE-0A88-30F87F117825}"/>
          </ac:spMkLst>
        </pc:spChg>
      </pc:sldChg>
      <pc:sldChg chg="modSp">
        <pc:chgData name="saisonnier Tourisme Culture Patrimoine" userId="S::saisontcp@lesarcssurargens.fr::0ca65382-e596-453e-9522-818d66b87411" providerId="AD" clId="Web-{5BA4E20A-2B10-43F8-04BB-CF214534C915}" dt="2025-07-17T13:33:52.619" v="4" actId="20577"/>
        <pc:sldMkLst>
          <pc:docMk/>
          <pc:sldMk cId="354254364" sldId="257"/>
        </pc:sldMkLst>
        <pc:spChg chg="mod">
          <ac:chgData name="saisonnier Tourisme Culture Patrimoine" userId="S::saisontcp@lesarcssurargens.fr::0ca65382-e596-453e-9522-818d66b87411" providerId="AD" clId="Web-{5BA4E20A-2B10-43F8-04BB-CF214534C915}" dt="2025-07-17T13:33:36.260" v="2" actId="20577"/>
          <ac:spMkLst>
            <pc:docMk/>
            <pc:sldMk cId="354254364" sldId="257"/>
            <ac:spMk id="2" creationId="{728D304A-2799-BFCD-1164-9F4A6F4888BF}"/>
          </ac:spMkLst>
        </pc:spChg>
        <pc:spChg chg="mod">
          <ac:chgData name="saisonnier Tourisme Culture Patrimoine" userId="S::saisontcp@lesarcssurargens.fr::0ca65382-e596-453e-9522-818d66b87411" providerId="AD" clId="Web-{5BA4E20A-2B10-43F8-04BB-CF214534C915}" dt="2025-07-17T13:33:52.619" v="4" actId="20577"/>
          <ac:spMkLst>
            <pc:docMk/>
            <pc:sldMk cId="354254364" sldId="257"/>
            <ac:spMk id="3" creationId="{DDBA5C2A-13B1-8998-124B-D460E88B3081}"/>
          </ac:spMkLst>
        </pc:spChg>
      </pc:sldChg>
    </pc:docChg>
  </pc:docChgLst>
  <pc:docChgLst>
    <pc:chgData name="COLLET Laurene" userId="S::lcollet@lesarcssurargens.fr::5bdb6239-758e-40dc-928f-b3da8a8c3bb7" providerId="AD" clId="Web-{CEA2FCF7-B21F-4F28-915A-A9A55FCB1D60}"/>
    <pc:docChg chg="addSld delSld modSld">
      <pc:chgData name="COLLET Laurene" userId="S::lcollet@lesarcssurargens.fr::5bdb6239-758e-40dc-928f-b3da8a8c3bb7" providerId="AD" clId="Web-{CEA2FCF7-B21F-4F28-915A-A9A55FCB1D60}" dt="2025-07-16T08:55:41.033" v="87" actId="20577"/>
      <pc:docMkLst>
        <pc:docMk/>
      </pc:docMkLst>
      <pc:sldChg chg="modSp">
        <pc:chgData name="COLLET Laurene" userId="S::lcollet@lesarcssurargens.fr::5bdb6239-758e-40dc-928f-b3da8a8c3bb7" providerId="AD" clId="Web-{CEA2FCF7-B21F-4F28-915A-A9A55FCB1D60}" dt="2025-07-16T08:53:32.378" v="78" actId="20577"/>
        <pc:sldMkLst>
          <pc:docMk/>
          <pc:sldMk cId="3784089036" sldId="256"/>
        </pc:sldMkLst>
        <pc:spChg chg="mod">
          <ac:chgData name="COLLET Laurene" userId="S::lcollet@lesarcssurargens.fr::5bdb6239-758e-40dc-928f-b3da8a8c3bb7" providerId="AD" clId="Web-{CEA2FCF7-B21F-4F28-915A-A9A55FCB1D60}" dt="2025-07-16T08:53:32.378" v="78" actId="20577"/>
          <ac:spMkLst>
            <pc:docMk/>
            <pc:sldMk cId="3784089036" sldId="256"/>
            <ac:spMk id="5" creationId="{9C9CF4B5-667E-5FAE-0A88-30F87F117825}"/>
          </ac:spMkLst>
        </pc:spChg>
      </pc:sldChg>
      <pc:sldChg chg="addSp modSp">
        <pc:chgData name="COLLET Laurene" userId="S::lcollet@lesarcssurargens.fr::5bdb6239-758e-40dc-928f-b3da8a8c3bb7" providerId="AD" clId="Web-{CEA2FCF7-B21F-4F28-915A-A9A55FCB1D60}" dt="2025-07-16T08:55:41.033" v="87" actId="20577"/>
        <pc:sldMkLst>
          <pc:docMk/>
          <pc:sldMk cId="354254364" sldId="257"/>
        </pc:sldMkLst>
        <pc:spChg chg="mod">
          <ac:chgData name="COLLET Laurene" userId="S::lcollet@lesarcssurargens.fr::5bdb6239-758e-40dc-928f-b3da8a8c3bb7" providerId="AD" clId="Web-{CEA2FCF7-B21F-4F28-915A-A9A55FCB1D60}" dt="2025-07-16T08:55:36.612" v="85" actId="20577"/>
          <ac:spMkLst>
            <pc:docMk/>
            <pc:sldMk cId="354254364" sldId="257"/>
            <ac:spMk id="2" creationId="{728D304A-2799-BFCD-1164-9F4A6F4888BF}"/>
          </ac:spMkLst>
        </pc:spChg>
        <pc:spChg chg="add mod">
          <ac:chgData name="COLLET Laurene" userId="S::lcollet@lesarcssurargens.fr::5bdb6239-758e-40dc-928f-b3da8a8c3bb7" providerId="AD" clId="Web-{CEA2FCF7-B21F-4F28-915A-A9A55FCB1D60}" dt="2025-07-16T08:55:41.033" v="87" actId="20577"/>
          <ac:spMkLst>
            <pc:docMk/>
            <pc:sldMk cId="354254364" sldId="257"/>
            <ac:spMk id="3" creationId="{DDBA5C2A-13B1-8998-124B-D460E88B3081}"/>
          </ac:spMkLst>
        </pc:spChg>
      </pc:sldChg>
      <pc:sldChg chg="addSp delSp modSp new">
        <pc:chgData name="COLLET Laurene" userId="S::lcollet@lesarcssurargens.fr::5bdb6239-758e-40dc-928f-b3da8a8c3bb7" providerId="AD" clId="Web-{CEA2FCF7-B21F-4F28-915A-A9A55FCB1D60}" dt="2025-07-16T08:55:30.159" v="82" actId="1076"/>
        <pc:sldMkLst>
          <pc:docMk/>
          <pc:sldMk cId="3551633143" sldId="258"/>
        </pc:sldMkLst>
        <pc:spChg chg="add mod">
          <ac:chgData name="COLLET Laurene" userId="S::lcollet@lesarcssurargens.fr::5bdb6239-758e-40dc-928f-b3da8a8c3bb7" providerId="AD" clId="Web-{CEA2FCF7-B21F-4F28-915A-A9A55FCB1D60}" dt="2025-07-16T08:55:26.502" v="81" actId="1076"/>
          <ac:spMkLst>
            <pc:docMk/>
            <pc:sldMk cId="3551633143" sldId="258"/>
            <ac:spMk id="4" creationId="{18E54548-C430-9C70-C8C1-B78ABB97E064}"/>
          </ac:spMkLst>
        </pc:spChg>
        <pc:spChg chg="add mod">
          <ac:chgData name="COLLET Laurene" userId="S::lcollet@lesarcssurargens.fr::5bdb6239-758e-40dc-928f-b3da8a8c3bb7" providerId="AD" clId="Web-{CEA2FCF7-B21F-4F28-915A-A9A55FCB1D60}" dt="2025-07-16T08:55:30.159" v="82" actId="1076"/>
          <ac:spMkLst>
            <pc:docMk/>
            <pc:sldMk cId="3551633143" sldId="258"/>
            <ac:spMk id="5" creationId="{0BD415FC-9E9A-BCE7-3A4A-9A8FBCFA09BD}"/>
          </ac:spMkLst>
        </pc:spChg>
      </pc:sldChg>
      <pc:sldChg chg="addSp delSp modSp new del">
        <pc:chgData name="COLLET Laurene" userId="S::lcollet@lesarcssurargens.fr::5bdb6239-758e-40dc-928f-b3da8a8c3bb7" providerId="AD" clId="Web-{CEA2FCF7-B21F-4F28-915A-A9A55FCB1D60}" dt="2025-07-16T08:53:48.112" v="79"/>
        <pc:sldMkLst>
          <pc:docMk/>
          <pc:sldMk cId="770880257" sldId="259"/>
        </pc:sldMkLst>
      </pc:sldChg>
      <pc:sldChg chg="delSp new del">
        <pc:chgData name="COLLET Laurene" userId="S::lcollet@lesarcssurargens.fr::5bdb6239-758e-40dc-928f-b3da8a8c3bb7" providerId="AD" clId="Web-{CEA2FCF7-B21F-4F28-915A-A9A55FCB1D60}" dt="2025-07-16T08:53:50.097" v="80"/>
        <pc:sldMkLst>
          <pc:docMk/>
          <pc:sldMk cId="3086834176" sldId="260"/>
        </pc:sldMkLst>
      </pc:sldChg>
    </pc:docChg>
  </pc:docChgLst>
  <pc:docChgLst>
    <pc:chgData name="saisonnier Tourisme Culture Patrimoine" userId="S::saisontcp@lesarcssurargens.fr::0ca65382-e596-453e-9522-818d66b87411" providerId="AD" clId="Web-{0B8189C7-3F6D-AE08-7905-35EC4927A7FC}"/>
    <pc:docChg chg="addSld modSld">
      <pc:chgData name="saisonnier Tourisme Culture Patrimoine" userId="S::saisontcp@lesarcssurargens.fr::0ca65382-e596-453e-9522-818d66b87411" providerId="AD" clId="Web-{0B8189C7-3F6D-AE08-7905-35EC4927A7FC}" dt="2025-07-17T13:37:12.700" v="67" actId="20577"/>
      <pc:docMkLst>
        <pc:docMk/>
      </pc:docMkLst>
      <pc:sldChg chg="modSp">
        <pc:chgData name="saisonnier Tourisme Culture Patrimoine" userId="S::saisontcp@lesarcssurargens.fr::0ca65382-e596-453e-9522-818d66b87411" providerId="AD" clId="Web-{0B8189C7-3F6D-AE08-7905-35EC4927A7FC}" dt="2025-07-17T13:34:54.202" v="1" actId="20577"/>
        <pc:sldMkLst>
          <pc:docMk/>
          <pc:sldMk cId="354254364" sldId="257"/>
        </pc:sldMkLst>
        <pc:spChg chg="mod">
          <ac:chgData name="saisonnier Tourisme Culture Patrimoine" userId="S::saisontcp@lesarcssurargens.fr::0ca65382-e596-453e-9522-818d66b87411" providerId="AD" clId="Web-{0B8189C7-3F6D-AE08-7905-35EC4927A7FC}" dt="2025-07-17T13:34:54.202" v="1" actId="20577"/>
          <ac:spMkLst>
            <pc:docMk/>
            <pc:sldMk cId="354254364" sldId="257"/>
            <ac:spMk id="3" creationId="{DDBA5C2A-13B1-8998-124B-D460E88B3081}"/>
          </ac:spMkLst>
        </pc:spChg>
      </pc:sldChg>
      <pc:sldChg chg="modSp">
        <pc:chgData name="saisonnier Tourisme Culture Patrimoine" userId="S::saisontcp@lesarcssurargens.fr::0ca65382-e596-453e-9522-818d66b87411" providerId="AD" clId="Web-{0B8189C7-3F6D-AE08-7905-35EC4927A7FC}" dt="2025-07-17T13:36:22.451" v="47" actId="1076"/>
        <pc:sldMkLst>
          <pc:docMk/>
          <pc:sldMk cId="3551633143" sldId="258"/>
        </pc:sldMkLst>
        <pc:spChg chg="mod">
          <ac:chgData name="saisonnier Tourisme Culture Patrimoine" userId="S::saisontcp@lesarcssurargens.fr::0ca65382-e596-453e-9522-818d66b87411" providerId="AD" clId="Web-{0B8189C7-3F6D-AE08-7905-35EC4927A7FC}" dt="2025-07-17T13:36:22.451" v="47" actId="1076"/>
          <ac:spMkLst>
            <pc:docMk/>
            <pc:sldMk cId="3551633143" sldId="258"/>
            <ac:spMk id="4" creationId="{18E54548-C430-9C70-C8C1-B78ABB97E064}"/>
          </ac:spMkLst>
        </pc:spChg>
        <pc:spChg chg="mod">
          <ac:chgData name="saisonnier Tourisme Culture Patrimoine" userId="S::saisontcp@lesarcssurargens.fr::0ca65382-e596-453e-9522-818d66b87411" providerId="AD" clId="Web-{0B8189C7-3F6D-AE08-7905-35EC4927A7FC}" dt="2025-07-17T13:36:18.670" v="46" actId="14100"/>
          <ac:spMkLst>
            <pc:docMk/>
            <pc:sldMk cId="3551633143" sldId="258"/>
            <ac:spMk id="5" creationId="{0BD415FC-9E9A-BCE7-3A4A-9A8FBCFA09BD}"/>
          </ac:spMkLst>
        </pc:spChg>
      </pc:sldChg>
      <pc:sldChg chg="addSp delSp modSp new">
        <pc:chgData name="saisonnier Tourisme Culture Patrimoine" userId="S::saisontcp@lesarcssurargens.fr::0ca65382-e596-453e-9522-818d66b87411" providerId="AD" clId="Web-{0B8189C7-3F6D-AE08-7905-35EC4927A7FC}" dt="2025-07-17T13:37:12.700" v="67" actId="20577"/>
        <pc:sldMkLst>
          <pc:docMk/>
          <pc:sldMk cId="3381504013" sldId="259"/>
        </pc:sldMkLst>
        <pc:spChg chg="add mod">
          <ac:chgData name="saisonnier Tourisme Culture Patrimoine" userId="S::saisontcp@lesarcssurargens.fr::0ca65382-e596-453e-9522-818d66b87411" providerId="AD" clId="Web-{0B8189C7-3F6D-AE08-7905-35EC4927A7FC}" dt="2025-07-17T13:37:12.700" v="67" actId="20577"/>
          <ac:spMkLst>
            <pc:docMk/>
            <pc:sldMk cId="3381504013" sldId="259"/>
            <ac:spMk id="5" creationId="{7BC92295-F1B7-2FCC-7668-7B1AFA5906C4}"/>
          </ac:spMkLst>
        </pc:spChg>
      </pc:sldChg>
    </pc:docChg>
  </pc:docChgLst>
  <pc:docChgLst>
    <pc:chgData name="saisonnier Tourisme Culture Patrimoine" userId="S::saisontcp@lesarcssurargens.fr::0ca65382-e596-453e-9522-818d66b87411" providerId="AD" clId="Web-{7238B458-A48E-EBE7-DD25-9630A4B256AF}"/>
    <pc:docChg chg="addSld modSld">
      <pc:chgData name="saisonnier Tourisme Culture Patrimoine" userId="S::saisontcp@lesarcssurargens.fr::0ca65382-e596-453e-9522-818d66b87411" providerId="AD" clId="Web-{7238B458-A48E-EBE7-DD25-9630A4B256AF}" dt="2025-07-24T07:36:09.869" v="30" actId="1076"/>
      <pc:docMkLst>
        <pc:docMk/>
      </pc:docMkLst>
      <pc:sldChg chg="addSp modSp">
        <pc:chgData name="saisonnier Tourisme Culture Patrimoine" userId="S::saisontcp@lesarcssurargens.fr::0ca65382-e596-453e-9522-818d66b87411" providerId="AD" clId="Web-{7238B458-A48E-EBE7-DD25-9630A4B256AF}" dt="2025-07-24T07:35:35.979" v="16" actId="14100"/>
        <pc:sldMkLst>
          <pc:docMk/>
          <pc:sldMk cId="3381504013" sldId="259"/>
        </pc:sldMkLst>
        <pc:picChg chg="add mod">
          <ac:chgData name="saisonnier Tourisme Culture Patrimoine" userId="S::saisontcp@lesarcssurargens.fr::0ca65382-e596-453e-9522-818d66b87411" providerId="AD" clId="Web-{7238B458-A48E-EBE7-DD25-9630A4B256AF}" dt="2025-07-24T07:35:35.979" v="16" actId="14100"/>
          <ac:picMkLst>
            <pc:docMk/>
            <pc:sldMk cId="3381504013" sldId="259"/>
            <ac:picMk id="2" creationId="{992E452F-9C53-2793-B02E-A3C5F375ADD9}"/>
          </ac:picMkLst>
        </pc:picChg>
      </pc:sldChg>
      <pc:sldChg chg="addSp delSp modSp new">
        <pc:chgData name="saisonnier Tourisme Culture Patrimoine" userId="S::saisontcp@lesarcssurargens.fr::0ca65382-e596-453e-9522-818d66b87411" providerId="AD" clId="Web-{7238B458-A48E-EBE7-DD25-9630A4B256AF}" dt="2025-07-24T07:36:09.869" v="30" actId="1076"/>
        <pc:sldMkLst>
          <pc:docMk/>
          <pc:sldMk cId="1005955941" sldId="260"/>
        </pc:sldMkLst>
        <pc:picChg chg="add mod">
          <ac:chgData name="saisonnier Tourisme Culture Patrimoine" userId="S::saisontcp@lesarcssurargens.fr::0ca65382-e596-453e-9522-818d66b87411" providerId="AD" clId="Web-{7238B458-A48E-EBE7-DD25-9630A4B256AF}" dt="2025-07-24T07:36:09.869" v="30" actId="1076"/>
          <ac:picMkLst>
            <pc:docMk/>
            <pc:sldMk cId="1005955941" sldId="260"/>
            <ac:picMk id="5" creationId="{E2264399-0816-D6E4-B3DA-73B9A12C075D}"/>
          </ac:picMkLst>
        </pc:picChg>
      </pc:sldChg>
      <pc:sldChg chg="addSp delSp modSp new">
        <pc:chgData name="saisonnier Tourisme Culture Patrimoine" userId="S::saisontcp@lesarcssurargens.fr::0ca65382-e596-453e-9522-818d66b87411" providerId="AD" clId="Web-{7238B458-A48E-EBE7-DD25-9630A4B256AF}" dt="2025-07-24T07:35:50.791" v="21" actId="1076"/>
        <pc:sldMkLst>
          <pc:docMk/>
          <pc:sldMk cId="1929161896" sldId="261"/>
        </pc:sldMkLst>
        <pc:picChg chg="add mod">
          <ac:chgData name="saisonnier Tourisme Culture Patrimoine" userId="S::saisontcp@lesarcssurargens.fr::0ca65382-e596-453e-9522-818d66b87411" providerId="AD" clId="Web-{7238B458-A48E-EBE7-DD25-9630A4B256AF}" dt="2025-07-24T07:35:50.791" v="21" actId="1076"/>
          <ac:picMkLst>
            <pc:docMk/>
            <pc:sldMk cId="1929161896" sldId="261"/>
            <ac:picMk id="4" creationId="{D369D809-D63E-C107-5EBA-C39470130621}"/>
          </ac:picMkLst>
        </pc:picChg>
      </pc:sldChg>
      <pc:sldChg chg="addSp delSp modSp new">
        <pc:chgData name="saisonnier Tourisme Culture Patrimoine" userId="S::saisontcp@lesarcssurargens.fr::0ca65382-e596-453e-9522-818d66b87411" providerId="AD" clId="Web-{7238B458-A48E-EBE7-DD25-9630A4B256AF}" dt="2025-07-24T07:36:03.088" v="27" actId="1076"/>
        <pc:sldMkLst>
          <pc:docMk/>
          <pc:sldMk cId="3160546469" sldId="262"/>
        </pc:sldMkLst>
        <pc:picChg chg="add mod">
          <ac:chgData name="saisonnier Tourisme Culture Patrimoine" userId="S::saisontcp@lesarcssurargens.fr::0ca65382-e596-453e-9522-818d66b87411" providerId="AD" clId="Web-{7238B458-A48E-EBE7-DD25-9630A4B256AF}" dt="2025-07-24T07:36:03.088" v="27" actId="1076"/>
          <ac:picMkLst>
            <pc:docMk/>
            <pc:sldMk cId="3160546469" sldId="262"/>
            <ac:picMk id="4" creationId="{B3EC9D3F-A658-478C-960D-DE9A16F3FE22}"/>
          </ac:picMkLst>
        </pc:picChg>
      </pc:sldChg>
    </pc:docChg>
  </pc:docChgLst>
  <pc:docChgLst>
    <pc:chgData name="saisonnier Tourisme Culture Patrimoine" userId="S::saisontcp@lesarcssurargens.fr::0ca65382-e596-453e-9522-818d66b87411" providerId="AD" clId="Web-{A91EEDE5-C4F0-5E21-2086-0F0D366EB296}"/>
    <pc:docChg chg="modSld">
      <pc:chgData name="saisonnier Tourisme Culture Patrimoine" userId="S::saisontcp@lesarcssurargens.fr::0ca65382-e596-453e-9522-818d66b87411" providerId="AD" clId="Web-{A91EEDE5-C4F0-5E21-2086-0F0D366EB296}" dt="2025-07-26T12:46:12.891" v="0" actId="1076"/>
      <pc:docMkLst>
        <pc:docMk/>
      </pc:docMkLst>
      <pc:sldChg chg="modSp">
        <pc:chgData name="saisonnier Tourisme Culture Patrimoine" userId="S::saisontcp@lesarcssurargens.fr::0ca65382-e596-453e-9522-818d66b87411" providerId="AD" clId="Web-{A91EEDE5-C4F0-5E21-2086-0F0D366EB296}" dt="2025-07-26T12:46:12.891" v="0" actId="1076"/>
        <pc:sldMkLst>
          <pc:docMk/>
          <pc:sldMk cId="354254364" sldId="257"/>
        </pc:sldMkLst>
        <pc:spChg chg="mod">
          <ac:chgData name="saisonnier Tourisme Culture Patrimoine" userId="S::saisontcp@lesarcssurargens.fr::0ca65382-e596-453e-9522-818d66b87411" providerId="AD" clId="Web-{A91EEDE5-C4F0-5E21-2086-0F0D366EB296}" dt="2025-07-26T12:46:12.891" v="0" actId="1076"/>
          <ac:spMkLst>
            <pc:docMk/>
            <pc:sldMk cId="354254364" sldId="257"/>
            <ac:spMk id="2" creationId="{728D304A-2799-BFCD-1164-9F4A6F4888BF}"/>
          </ac:spMkLst>
        </pc:spChg>
      </pc:sldChg>
    </pc:docChg>
  </pc:docChgLst>
  <pc:docChgLst>
    <pc:chgData name="saisonnier Tourisme Culture Patrimoine" userId="S::saisontcp@lesarcssurargens.fr::0ca65382-e596-453e-9522-818d66b87411" providerId="AD" clId="Web-{047FCC13-E341-CB6B-C5C2-99E07E67F874}"/>
    <pc:docChg chg="mod addSld modSld modMainMaster setSldSz">
      <pc:chgData name="saisonnier Tourisme Culture Patrimoine" userId="S::saisontcp@lesarcssurargens.fr::0ca65382-e596-453e-9522-818d66b87411" providerId="AD" clId="Web-{047FCC13-E341-CB6B-C5C2-99E07E67F874}" dt="2025-07-11T10:17:58.945" v="73" actId="1076"/>
      <pc:docMkLst>
        <pc:docMk/>
      </pc:docMkLst>
      <pc:sldChg chg="addSp modSp">
        <pc:chgData name="saisonnier Tourisme Culture Patrimoine" userId="S::saisontcp@lesarcssurargens.fr::0ca65382-e596-453e-9522-818d66b87411" providerId="AD" clId="Web-{047FCC13-E341-CB6B-C5C2-99E07E67F874}" dt="2025-07-11T10:15:13.056" v="41" actId="14100"/>
        <pc:sldMkLst>
          <pc:docMk/>
          <pc:sldMk cId="3784089036" sldId="256"/>
        </pc:sldMkLst>
        <pc:spChg chg="add mod">
          <ac:chgData name="saisonnier Tourisme Culture Patrimoine" userId="S::saisontcp@lesarcssurargens.fr::0ca65382-e596-453e-9522-818d66b87411" providerId="AD" clId="Web-{047FCC13-E341-CB6B-C5C2-99E07E67F874}" dt="2025-07-11T10:12:26.386" v="11" actId="20577"/>
          <ac:spMkLst>
            <pc:docMk/>
            <pc:sldMk cId="3784089036" sldId="256"/>
            <ac:spMk id="5" creationId="{9C9CF4B5-667E-5FAE-0A88-30F87F117825}"/>
          </ac:spMkLst>
        </pc:spChg>
        <pc:picChg chg="add mod">
          <ac:chgData name="saisonnier Tourisme Culture Patrimoine" userId="S::saisontcp@lesarcssurargens.fr::0ca65382-e596-453e-9522-818d66b87411" providerId="AD" clId="Web-{047FCC13-E341-CB6B-C5C2-99E07E67F874}" dt="2025-07-11T10:10:29.653" v="5" actId="1076"/>
          <ac:picMkLst>
            <pc:docMk/>
            <pc:sldMk cId="3784089036" sldId="256"/>
            <ac:picMk id="4" creationId="{7D729FA2-522D-C70F-1006-FFDEAA8AF58D}"/>
          </ac:picMkLst>
        </pc:picChg>
      </pc:sldChg>
      <pc:sldChg chg="addSp delSp modSp add replId">
        <pc:chgData name="saisonnier Tourisme Culture Patrimoine" userId="S::saisontcp@lesarcssurargens.fr::0ca65382-e596-453e-9522-818d66b87411" providerId="AD" clId="Web-{047FCC13-E341-CB6B-C5C2-99E07E67F874}" dt="2025-07-11T10:17:58.945" v="73" actId="1076"/>
        <pc:sldMkLst>
          <pc:docMk/>
          <pc:sldMk cId="354254364" sldId="257"/>
        </pc:sldMkLst>
      </pc:sldChg>
      <pc:sldMasterChg chg="modSp modSldLayout">
        <pc:chgData name="saisonnier Tourisme Culture Patrimoine" userId="S::saisontcp@lesarcssurargens.fr::0ca65382-e596-453e-9522-818d66b87411" providerId="AD" clId="Web-{047FCC13-E341-CB6B-C5C2-99E07E67F874}" dt="2025-07-11T10:10:10.215" v="0"/>
        <pc:sldMasterMkLst>
          <pc:docMk/>
          <pc:sldMasterMk cId="3071127875" sldId="2147483648"/>
        </pc:sldMaster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047FCC13-E341-CB6B-C5C2-99E07E67F874}" dt="2025-07-11T10:10:10.215"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047FCC13-E341-CB6B-C5C2-99E07E67F874}" dt="2025-07-11T10:10:10.215"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D96ED00F-513B-F2FB-64F7-179E1FBDB4F9}"/>
    <pc:docChg chg="modSld">
      <pc:chgData name="saisonnier Tourisme Culture Patrimoine" userId="S::saisontcp@lesarcssurargens.fr::0ca65382-e596-453e-9522-818d66b87411" providerId="AD" clId="Web-{D96ED00F-513B-F2FB-64F7-179E1FBDB4F9}" dt="2025-07-15T07:33:55.390" v="3"/>
      <pc:docMkLst>
        <pc:docMk/>
      </pc:docMkLst>
      <pc:sldChg chg="delSp">
        <pc:chgData name="saisonnier Tourisme Culture Patrimoine" userId="S::saisontcp@lesarcssurargens.fr::0ca65382-e596-453e-9522-818d66b87411" providerId="AD" clId="Web-{D96ED00F-513B-F2FB-64F7-179E1FBDB4F9}" dt="2025-07-15T07:33:50.922" v="1"/>
        <pc:sldMkLst>
          <pc:docMk/>
          <pc:sldMk cId="3784089036" sldId="256"/>
        </pc:sldMkLst>
      </pc:sldChg>
      <pc:sldChg chg="delSp">
        <pc:chgData name="saisonnier Tourisme Culture Patrimoine" userId="S::saisontcp@lesarcssurargens.fr::0ca65382-e596-453e-9522-818d66b87411" providerId="AD" clId="Web-{D96ED00F-513B-F2FB-64F7-179E1FBDB4F9}" dt="2025-07-15T07:33:55.390" v="3"/>
        <pc:sldMkLst>
          <pc:docMk/>
          <pc:sldMk cId="354254364" sldId="257"/>
        </pc:sldMkLst>
      </pc:sldChg>
    </pc:docChg>
  </pc:docChgLst>
  <pc:docChgLst>
    <pc:chgData name="COLLET Laurene" userId="S::lcollet@lesarcssurargens.fr::5bdb6239-758e-40dc-928f-b3da8a8c3bb7" providerId="AD" clId="Web-{6BE063DC-69FE-424B-84EE-8D93431071E2}"/>
    <pc:docChg chg="modSld">
      <pc:chgData name="COLLET Laurene" userId="S::lcollet@lesarcssurargens.fr::5bdb6239-758e-40dc-928f-b3da8a8c3bb7" providerId="AD" clId="Web-{6BE063DC-69FE-424B-84EE-8D93431071E2}" dt="2025-07-16T08:27:02.808" v="42" actId="20577"/>
      <pc:docMkLst>
        <pc:docMk/>
      </pc:docMkLst>
      <pc:sldChg chg="addSp delSp modSp">
        <pc:chgData name="COLLET Laurene" userId="S::lcollet@lesarcssurargens.fr::5bdb6239-758e-40dc-928f-b3da8a8c3bb7" providerId="AD" clId="Web-{6BE063DC-69FE-424B-84EE-8D93431071E2}" dt="2025-07-16T08:25:51.245" v="15" actId="14100"/>
        <pc:sldMkLst>
          <pc:docMk/>
          <pc:sldMk cId="3784089036" sldId="256"/>
        </pc:sldMkLst>
        <pc:picChg chg="add mod">
          <ac:chgData name="COLLET Laurene" userId="S::lcollet@lesarcssurargens.fr::5bdb6239-758e-40dc-928f-b3da8a8c3bb7" providerId="AD" clId="Web-{6BE063DC-69FE-424B-84EE-8D93431071E2}" dt="2025-07-16T08:25:51.245" v="15" actId="14100"/>
          <ac:picMkLst>
            <pc:docMk/>
            <pc:sldMk cId="3784089036" sldId="256"/>
            <ac:picMk id="11" creationId="{F1336D12-DA8D-9C58-355E-322B834B7B23}"/>
          </ac:picMkLst>
        </pc:picChg>
      </pc:sldChg>
      <pc:sldChg chg="addSp delSp modSp">
        <pc:chgData name="COLLET Laurene" userId="S::lcollet@lesarcssurargens.fr::5bdb6239-758e-40dc-928f-b3da8a8c3bb7" providerId="AD" clId="Web-{6BE063DC-69FE-424B-84EE-8D93431071E2}" dt="2025-07-16T08:27:02.808" v="42" actId="20577"/>
        <pc:sldMkLst>
          <pc:docMk/>
          <pc:sldMk cId="354254364" sldId="257"/>
        </pc:sldMkLst>
        <pc:spChg chg="add mod">
          <ac:chgData name="COLLET Laurene" userId="S::lcollet@lesarcssurargens.fr::5bdb6239-758e-40dc-928f-b3da8a8c3bb7" providerId="AD" clId="Web-{6BE063DC-69FE-424B-84EE-8D93431071E2}" dt="2025-07-16T08:27:02.808" v="42" actId="20577"/>
          <ac:spMkLst>
            <pc:docMk/>
            <pc:sldMk cId="354254364" sldId="257"/>
            <ac:spMk id="2" creationId="{728D304A-2799-BFCD-1164-9F4A6F4888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7D729FA2-522D-C70F-1006-FFDEAA8AF58D}"/>
              </a:ext>
            </a:extLst>
          </p:cNvPr>
          <p:cNvPicPr>
            <a:picLocks noChangeAspect="1"/>
          </p:cNvPicPr>
          <p:nvPr/>
        </p:nvPicPr>
        <p:blipFill>
          <a:blip r:embed="rId2"/>
          <a:stretch>
            <a:fillRect/>
          </a:stretch>
        </p:blipFill>
        <p:spPr>
          <a:xfrm>
            <a:off x="6717" y="184639"/>
            <a:ext cx="2428875" cy="685800"/>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11233" y="762573"/>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Sainte-Roseline </a:t>
            </a:r>
          </a:p>
        </p:txBody>
      </p:sp>
      <p:pic>
        <p:nvPicPr>
          <p:cNvPr id="11" name="Image 10" descr="Une image contenant église, art, intérieur, arche&#10;&#10;Le contenu généré par l’IA peut être incorrect.">
            <a:extLst>
              <a:ext uri="{FF2B5EF4-FFF2-40B4-BE49-F238E27FC236}">
                <a16:creationId xmlns:a16="http://schemas.microsoft.com/office/drawing/2014/main" id="{F1336D12-DA8D-9C58-355E-322B834B7B23}"/>
              </a:ext>
            </a:extLst>
          </p:cNvPr>
          <p:cNvPicPr>
            <a:picLocks noChangeAspect="1"/>
          </p:cNvPicPr>
          <p:nvPr/>
        </p:nvPicPr>
        <p:blipFill>
          <a:blip r:embed="rId3"/>
          <a:stretch>
            <a:fillRect/>
          </a:stretch>
        </p:blipFill>
        <p:spPr>
          <a:xfrm>
            <a:off x="3259" y="1672139"/>
            <a:ext cx="6851482" cy="10732669"/>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8B89-AF04-4833-5826-2320B44B0E8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28D304A-2799-BFCD-1164-9F4A6F4888BF}"/>
              </a:ext>
            </a:extLst>
          </p:cNvPr>
          <p:cNvSpPr txBox="1"/>
          <p:nvPr/>
        </p:nvSpPr>
        <p:spPr>
          <a:xfrm>
            <a:off x="-8021" y="2005"/>
            <a:ext cx="687404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résumé,</a:t>
            </a:r>
          </a:p>
          <a:p>
            <a:endParaRPr lang="fr-FR" sz="2400" b="1">
              <a:latin typeface="Calibri"/>
              <a:ea typeface="Calibri"/>
              <a:cs typeface="Calibri"/>
            </a:endParaRPr>
          </a:p>
          <a:p>
            <a:r>
              <a:rPr lang="fr-FR" sz="2000">
                <a:latin typeface="Calibri"/>
                <a:ea typeface="Calibri"/>
                <a:cs typeface="Calibri"/>
              </a:rPr>
              <a:t>C’est en 1851 que l’église sera dédiée à Ste Roseline, lorsque le culte de la sainte est approuvé par le diocèse. </a:t>
            </a:r>
          </a:p>
        </p:txBody>
      </p:sp>
      <p:sp>
        <p:nvSpPr>
          <p:cNvPr id="3" name="ZoneTexte 2">
            <a:extLst>
              <a:ext uri="{FF2B5EF4-FFF2-40B4-BE49-F238E27FC236}">
                <a16:creationId xmlns:a16="http://schemas.microsoft.com/office/drawing/2014/main" id="{DDBA5C2A-13B1-8998-124B-D460E88B3081}"/>
              </a:ext>
            </a:extLst>
          </p:cNvPr>
          <p:cNvSpPr txBox="1"/>
          <p:nvPr/>
        </p:nvSpPr>
        <p:spPr>
          <a:xfrm>
            <a:off x="7256" y="1984828"/>
            <a:ext cx="6843486" cy="94282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fr-FR" sz="2400" b="1">
                <a:latin typeface="Calibri"/>
                <a:ea typeface="Calibri"/>
                <a:cs typeface="Segoe UI"/>
              </a:rPr>
              <a:t>Pour en savoir plus,</a:t>
            </a:r>
            <a:endParaRPr lang="fr-FR" sz="2400" b="1">
              <a:latin typeface="Calibri"/>
              <a:cs typeface="Segoe UI"/>
            </a:endParaRPr>
          </a:p>
          <a:p>
            <a:pPr>
              <a:lnSpc>
                <a:spcPts val="1425"/>
              </a:lnSpc>
            </a:pPr>
            <a:endParaRPr lang="fr-FR" sz="2400" b="1">
              <a:latin typeface="Calibri"/>
              <a:ea typeface="Calibri"/>
              <a:cs typeface="Segoe UI"/>
            </a:endParaRPr>
          </a:p>
          <a:p>
            <a:pPr>
              <a:lnSpc>
                <a:spcPts val="1425"/>
              </a:lnSpc>
            </a:pPr>
            <a:endParaRPr lang="fr-FR" sz="2400" b="1">
              <a:latin typeface="Calibri"/>
              <a:cs typeface="Segoe UI"/>
            </a:endParaRPr>
          </a:p>
          <a:p>
            <a:r>
              <a:rPr lang="fr-FR" sz="2000">
                <a:latin typeface="Calibri"/>
                <a:cs typeface="Segoe UI"/>
              </a:rPr>
              <a:t>En 558, Childebert (fils de Clovis) offre à l’évêque de Paris plusieurs terres agricoles dont la localité de « La Celle » en précisant « dans le diocèse de Fréjus ».  Très appréciés par l’Eglise, ces domaines permettaient notamment de produire l’huile nécessaire aux lampes liturgiques.</a:t>
            </a:r>
            <a:r>
              <a:rPr lang="fr-FR" sz="2000">
                <a:latin typeface="Calibri"/>
                <a:ea typeface="Calibri"/>
                <a:cs typeface="Calibri"/>
              </a:rPr>
              <a:t> </a:t>
            </a:r>
          </a:p>
          <a:p>
            <a:r>
              <a:rPr lang="fr-FR" sz="2000">
                <a:latin typeface="Calibri"/>
                <a:cs typeface="Segoe UI"/>
              </a:rPr>
              <a:t>Des fouilles réalisées sur place ont permis de découvrir un bassin en mortier de tuileau et les vestiges d’un habitat rural, probablement lié à une production viticole ou oléicole.</a:t>
            </a:r>
            <a:r>
              <a:rPr lang="fr-FR" sz="2000">
                <a:latin typeface="Calibri"/>
                <a:ea typeface="Calibri"/>
                <a:cs typeface="Calibri"/>
              </a:rPr>
              <a:t> </a:t>
            </a:r>
          </a:p>
          <a:p>
            <a:endParaRPr lang="fr-FR" sz="2000">
              <a:latin typeface="Calibri"/>
              <a:ea typeface="Calibri"/>
              <a:cs typeface="Calibri"/>
            </a:endParaRPr>
          </a:p>
          <a:p>
            <a:r>
              <a:rPr lang="fr-FR" sz="2000">
                <a:latin typeface="Calibri"/>
                <a:cs typeface="Segoe UI"/>
              </a:rPr>
              <a:t>En 1039, le monastère de La Celle-Roubaud (ou La Salle Roubaud) est mentionné. Roubaud pourrait être </a:t>
            </a:r>
            <a:r>
              <a:rPr lang="fr-FR" sz="2000" err="1">
                <a:latin typeface="Calibri"/>
                <a:cs typeface="Segoe UI"/>
              </a:rPr>
              <a:t>Rotboald</a:t>
            </a:r>
            <a:r>
              <a:rPr lang="fr-FR" sz="2000">
                <a:latin typeface="Calibri"/>
                <a:cs typeface="Segoe UI"/>
              </a:rPr>
              <a:t>, descendant lointain de Lothaire et fondateur de la branche des marquis de Provence. </a:t>
            </a:r>
            <a:r>
              <a:rPr lang="fr-FR" sz="2000">
                <a:latin typeface="Calibri"/>
                <a:ea typeface="Calibri"/>
                <a:cs typeface="Calibri"/>
              </a:rPr>
              <a:t> </a:t>
            </a:r>
          </a:p>
          <a:p>
            <a:endParaRPr lang="fr-FR" sz="2000">
              <a:latin typeface="Calibri"/>
              <a:ea typeface="Calibri"/>
              <a:cs typeface="Calibri"/>
            </a:endParaRPr>
          </a:p>
          <a:p>
            <a:r>
              <a:rPr lang="fr-FR" sz="2000">
                <a:latin typeface="Calibri"/>
                <a:cs typeface="Segoe UI"/>
              </a:rPr>
              <a:t>Les chartreuses sont présentes du XIIIe siècle au XVe siècle. Toutefois la tradition raconte qu’à la mort de Roseline, en 1329, le monastère tombe en décadence et que les entorses à la règle se multiplient. </a:t>
            </a:r>
            <a:r>
              <a:rPr lang="fr-FR" sz="2000">
                <a:latin typeface="Calibri"/>
                <a:ea typeface="Calibri"/>
                <a:cs typeface="Calibri"/>
              </a:rPr>
              <a:t> </a:t>
            </a:r>
          </a:p>
          <a:p>
            <a:endParaRPr lang="fr-FR" sz="2000">
              <a:latin typeface="Calibri"/>
              <a:ea typeface="Calibri"/>
              <a:cs typeface="Calibri"/>
            </a:endParaRPr>
          </a:p>
          <a:p>
            <a:r>
              <a:rPr lang="fr-FR" sz="2000">
                <a:latin typeface="Calibri"/>
                <a:cs typeface="Segoe UI"/>
              </a:rPr>
              <a:t>En 1504, le seigneur des Arcs obtient l’installation d’une communauté de franciscains de la stricte observance. L’église sera alors placée sous le vocable de Ste Catherine d’Alexandrie. </a:t>
            </a:r>
            <a:r>
              <a:rPr lang="fr-FR" sz="2000">
                <a:latin typeface="Calibri"/>
                <a:ea typeface="Calibri"/>
                <a:cs typeface="Calibri"/>
              </a:rPr>
              <a:t> </a:t>
            </a:r>
          </a:p>
          <a:p>
            <a:endParaRPr lang="fr-FR" sz="2000">
              <a:latin typeface="Calibri"/>
              <a:ea typeface="Calibri"/>
              <a:cs typeface="Calibri"/>
            </a:endParaRPr>
          </a:p>
          <a:p>
            <a:r>
              <a:rPr lang="fr-FR" sz="2000">
                <a:latin typeface="Calibri"/>
                <a:cs typeface="Segoe UI"/>
              </a:rPr>
              <a:t>La chapelle, orientée, se compose d’une nef à cinq travées et chœur à chevet plat, sans transept. Elle est couverte d’une voûte en berceau brisé, qui semble avoir remplacé le plafond en bois d’origine. Le chœur est couvert d’une voûte d’arrêtes sur croisée d’ogives. </a:t>
            </a:r>
            <a:endParaRPr lang="fr-FR" sz="2000">
              <a:latin typeface="Calibri"/>
              <a:ea typeface="Calibri"/>
              <a:cs typeface="Calibri"/>
            </a:endParaRPr>
          </a:p>
          <a:p>
            <a:pPr>
              <a:lnSpc>
                <a:spcPts val="1425"/>
              </a:lnSpc>
            </a:pPr>
            <a:endParaRPr lang="fr-FR" sz="1200">
              <a:latin typeface="Calibri"/>
              <a:ea typeface="Calibri"/>
              <a:cs typeface="Calibri"/>
            </a:endParaRPr>
          </a:p>
        </p:txBody>
      </p:sp>
    </p:spTree>
    <p:extLst>
      <p:ext uri="{BB962C8B-B14F-4D97-AF65-F5344CB8AC3E}">
        <p14:creationId xmlns:p14="http://schemas.microsoft.com/office/powerpoint/2010/main" val="35425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8E54548-C430-9C70-C8C1-B78ABB97E064}"/>
              </a:ext>
            </a:extLst>
          </p:cNvPr>
          <p:cNvSpPr txBox="1"/>
          <p:nvPr/>
        </p:nvSpPr>
        <p:spPr>
          <a:xfrm>
            <a:off x="-3464" y="7006277"/>
            <a:ext cx="68698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Calibri"/>
                <a:cs typeface="Segoe UI"/>
              </a:rPr>
              <a:t>En septembre 2002, des désordres importants avaient été constatés (déversement du mur gouttereau Nord entrainant l’inversion de courbure des arcs doubleaux de la voûte de la nef, étanchéité défaillante de la toiture, inclinaison du mur Nord,…). Une mise en sécurité avait été réalisée d’urgence suivie d’une réfection totale de la toiture, de la mise en œuvre d’une structure définitive avec tirants métalliques, d’une mise aux normes électriques, etc. </a:t>
            </a:r>
            <a:r>
              <a:rPr lang="fr-FR" sz="2000">
                <a:latin typeface="Calibri"/>
                <a:ea typeface="Calibri"/>
                <a:cs typeface="Calibri"/>
              </a:rPr>
              <a:t> </a:t>
            </a:r>
          </a:p>
        </p:txBody>
      </p:sp>
      <p:sp>
        <p:nvSpPr>
          <p:cNvPr id="5" name="ZoneTexte 4">
            <a:extLst>
              <a:ext uri="{FF2B5EF4-FFF2-40B4-BE49-F238E27FC236}">
                <a16:creationId xmlns:a16="http://schemas.microsoft.com/office/drawing/2014/main" id="{0BD415FC-9E9A-BCE7-3A4A-9A8FBCFA09BD}"/>
              </a:ext>
            </a:extLst>
          </p:cNvPr>
          <p:cNvSpPr txBox="1"/>
          <p:nvPr/>
        </p:nvSpPr>
        <p:spPr>
          <a:xfrm>
            <a:off x="-3463" y="152401"/>
            <a:ext cx="686987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Calibri"/>
                <a:ea typeface="Calibri"/>
                <a:cs typeface="Calibri"/>
              </a:rPr>
              <a:t>Des chapelles se développent de part et d’autre de la nef :  </a:t>
            </a:r>
            <a:endParaRPr lang="en-US" sz="2000">
              <a:latin typeface="Calibri"/>
              <a:ea typeface="Calibri"/>
              <a:cs typeface="Calibri"/>
            </a:endParaRPr>
          </a:p>
          <a:p>
            <a:endParaRPr lang="fr-FR" sz="2000">
              <a:latin typeface="Calibri"/>
              <a:ea typeface="Calibri"/>
              <a:cs typeface="Calibri"/>
            </a:endParaRPr>
          </a:p>
          <a:p>
            <a:pPr marL="228600" indent="-228600">
              <a:buFont typeface="Garamond,Serif"/>
              <a:buChar char="•"/>
            </a:pPr>
            <a:r>
              <a:rPr lang="fr-FR" sz="2000">
                <a:latin typeface="Calibri"/>
                <a:ea typeface="Calibri"/>
                <a:cs typeface="Calibri"/>
              </a:rPr>
              <a:t>Au Nord au niveau du chœur, la chapelle Saint-Antoine est couverte d’une voûte d’arrêtes sur croisée d’ogives;  </a:t>
            </a:r>
            <a:endParaRPr lang="fr-FR"/>
          </a:p>
          <a:p>
            <a:endParaRPr lang="fr-FR" sz="2000">
              <a:latin typeface="Calibri"/>
              <a:ea typeface="Calibri"/>
              <a:cs typeface="Calibri"/>
            </a:endParaRPr>
          </a:p>
          <a:p>
            <a:pPr marL="228600" indent="-228600">
              <a:buFont typeface="Garamond"/>
              <a:buChar char="•"/>
            </a:pPr>
            <a:r>
              <a:rPr lang="fr-FR" sz="2000">
                <a:latin typeface="Calibri"/>
                <a:ea typeface="Calibri"/>
                <a:cs typeface="Calibri"/>
              </a:rPr>
              <a:t>Au Sud, formant bas-côté, trois chapelles voûtées d’arêtes et désaxées par rapport aux travées de la nef. Ces chapelles ont sans doute été construites plus tardivement. La sacristie est accessible depuis la chapelle la plus à l’Est dans le bas-côté Sud. Les chapelles Sud ainsi que la sacristie sont adossées au cloître de l’ancienne abbaye. </a:t>
            </a:r>
            <a:endParaRPr lang="fr-FR"/>
          </a:p>
          <a:p>
            <a:endParaRPr lang="fr-FR" sz="2000">
              <a:latin typeface="Calibri"/>
              <a:cs typeface="Segoe UI"/>
            </a:endParaRPr>
          </a:p>
          <a:p>
            <a:r>
              <a:rPr lang="fr-FR" sz="2000">
                <a:latin typeface="Calibri"/>
                <a:cs typeface="Segoe UI"/>
              </a:rPr>
              <a:t>A une époque plus récente, probablement pour limiter les poussées des voûtes qui ont remplacée le plafond de bois sur le mur gouttereau Nord, deux contreforts ont été ajoutés sur cette façade.</a:t>
            </a:r>
            <a:r>
              <a:rPr lang="fr-FR" sz="2000">
                <a:latin typeface="Calibri"/>
                <a:ea typeface="Calibri"/>
                <a:cs typeface="Calibri"/>
              </a:rPr>
              <a:t> </a:t>
            </a:r>
          </a:p>
          <a:p>
            <a:r>
              <a:rPr lang="fr-FR" sz="2000">
                <a:latin typeface="Calibri"/>
                <a:cs typeface="Segoe UI"/>
              </a:rPr>
              <a:t>Ainsi, l’état actuel de la chapelle semble résulter d’une édification en plusieurs phases : la nef en berceau brisé pourrait dater de la seconde moitié du XIIIe siècle ; le chœur de la première moitié du XIVe siècle et les chapelles du XVIe siècle.</a:t>
            </a:r>
            <a:r>
              <a:rPr lang="fr-FR" sz="2000">
                <a:latin typeface="Calibri"/>
                <a:ea typeface="Calibri"/>
                <a:cs typeface="Calibri"/>
              </a:rPr>
              <a:t> </a:t>
            </a:r>
          </a:p>
          <a:p>
            <a:endParaRPr lang="fr-FR" sz="2000">
              <a:latin typeface="Calibri"/>
              <a:ea typeface="Calibri"/>
              <a:cs typeface="Calibri"/>
            </a:endParaRPr>
          </a:p>
        </p:txBody>
      </p:sp>
    </p:spTree>
    <p:extLst>
      <p:ext uri="{BB962C8B-B14F-4D97-AF65-F5344CB8AC3E}">
        <p14:creationId xmlns:p14="http://schemas.microsoft.com/office/powerpoint/2010/main" val="355163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C92295-F1B7-2FCC-7668-7B1AFA5906C4}"/>
              </a:ext>
            </a:extLst>
          </p:cNvPr>
          <p:cNvSpPr txBox="1"/>
          <p:nvPr/>
        </p:nvSpPr>
        <p:spPr>
          <a:xfrm>
            <a:off x="-3464" y="-3464"/>
            <a:ext cx="686492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Calibri"/>
                <a:cs typeface="Segoe UI"/>
              </a:rPr>
              <a:t>A l’occasion des travaux de réfection de la chapelle, une suite de 7 médaillons peints a été découverte en dessous des enduits ainsi qu’une frise ornée de motifs géométriques à décors floraux et végétaux et un décor d’architecture.  </a:t>
            </a:r>
            <a:r>
              <a:rPr lang="en-US" sz="2000">
                <a:latin typeface="Calibri"/>
                <a:cs typeface="Segoe UI"/>
              </a:rPr>
              <a:t>​</a:t>
            </a:r>
            <a:endParaRPr lang="en-US"/>
          </a:p>
          <a:p>
            <a:endParaRPr lang="en-US" sz="2000">
              <a:latin typeface="Calibri"/>
              <a:cs typeface="Segoe UI"/>
            </a:endParaRPr>
          </a:p>
          <a:p>
            <a:r>
              <a:rPr lang="fr-FR" sz="2000">
                <a:latin typeface="Calibri"/>
                <a:cs typeface="Segoe UI"/>
              </a:rPr>
              <a:t>On ne sait si cela correspond à une réappropriation de la chapelle, à une cérémonie liée à un seigneur local ayant commandité cet embellissement ou à un litre funéraire (bande de blasons peinte sur les murs des églises au décès d’un seigneur haut justicier). </a:t>
            </a:r>
            <a:r>
              <a:rPr lang="en-US" sz="2000">
                <a:latin typeface="Calibri"/>
                <a:cs typeface="Segoe UI"/>
              </a:rPr>
              <a:t>​</a:t>
            </a:r>
            <a:endParaRPr lang="en-US" sz="2000">
              <a:latin typeface="Calibri"/>
              <a:ea typeface="Calibri"/>
              <a:cs typeface="Segoe UI"/>
            </a:endParaRPr>
          </a:p>
          <a:p>
            <a:r>
              <a:rPr lang="fr-FR" sz="2000">
                <a:latin typeface="Calibri"/>
                <a:cs typeface="Segoe UI"/>
              </a:rPr>
              <a:t>​</a:t>
            </a:r>
            <a:endParaRPr lang="fr-FR" sz="2000">
              <a:latin typeface="Calibri"/>
              <a:ea typeface="Calibri"/>
              <a:cs typeface="Segoe UI"/>
            </a:endParaRPr>
          </a:p>
          <a:p>
            <a:r>
              <a:rPr lang="fr-FR" sz="2000">
                <a:latin typeface="Calibri"/>
                <a:cs typeface="Segoe UI"/>
              </a:rPr>
              <a:t>*Source : Pages d’histoire d’un terroir provençal + Archives départementales du Var + Etude de la DRAC Phases I et II des travaux.</a:t>
            </a:r>
            <a:endParaRPr lang="fr-FR" sz="2000">
              <a:latin typeface="Calibri"/>
              <a:ea typeface="Calibri"/>
              <a:cs typeface="Segoe UI"/>
            </a:endParaRPr>
          </a:p>
        </p:txBody>
      </p:sp>
      <p:pic>
        <p:nvPicPr>
          <p:cNvPr id="2" name="Picture 1" descr="STE ROSELINE chapelle2.jpg">
            <a:extLst>
              <a:ext uri="{FF2B5EF4-FFF2-40B4-BE49-F238E27FC236}">
                <a16:creationId xmlns:a16="http://schemas.microsoft.com/office/drawing/2014/main" id="{992E452F-9C53-2793-B02E-A3C5F375ADD9}"/>
              </a:ext>
            </a:extLst>
          </p:cNvPr>
          <p:cNvPicPr>
            <a:picLocks noChangeAspect="1"/>
          </p:cNvPicPr>
          <p:nvPr/>
        </p:nvPicPr>
        <p:blipFill>
          <a:blip r:embed="rId2"/>
          <a:stretch>
            <a:fillRect/>
          </a:stretch>
        </p:blipFill>
        <p:spPr>
          <a:xfrm>
            <a:off x="0" y="4533900"/>
            <a:ext cx="6858000" cy="4394200"/>
          </a:xfrm>
          <a:prstGeom prst="rect">
            <a:avLst/>
          </a:prstGeom>
        </p:spPr>
      </p:pic>
    </p:spTree>
    <p:extLst>
      <p:ext uri="{BB962C8B-B14F-4D97-AF65-F5344CB8AC3E}">
        <p14:creationId xmlns:p14="http://schemas.microsoft.com/office/powerpoint/2010/main" val="338150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 ROSELINE chapelle3.jpg">
            <a:extLst>
              <a:ext uri="{FF2B5EF4-FFF2-40B4-BE49-F238E27FC236}">
                <a16:creationId xmlns:a16="http://schemas.microsoft.com/office/drawing/2014/main" id="{E2264399-0816-D6E4-B3DA-73B9A12C075D}"/>
              </a:ext>
            </a:extLst>
          </p:cNvPr>
          <p:cNvPicPr>
            <a:picLocks noChangeAspect="1"/>
          </p:cNvPicPr>
          <p:nvPr/>
        </p:nvPicPr>
        <p:blipFill>
          <a:blip r:embed="rId2"/>
          <a:stretch>
            <a:fillRect/>
          </a:stretch>
        </p:blipFill>
        <p:spPr>
          <a:xfrm>
            <a:off x="7789" y="735584"/>
            <a:ext cx="6842421" cy="10280565"/>
          </a:xfrm>
          <a:prstGeom prst="rect">
            <a:avLst/>
          </a:prstGeom>
        </p:spPr>
      </p:pic>
    </p:spTree>
    <p:extLst>
      <p:ext uri="{BB962C8B-B14F-4D97-AF65-F5344CB8AC3E}">
        <p14:creationId xmlns:p14="http://schemas.microsoft.com/office/powerpoint/2010/main" val="100595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 ROSELINE chapelle5.jpg">
            <a:extLst>
              <a:ext uri="{FF2B5EF4-FFF2-40B4-BE49-F238E27FC236}">
                <a16:creationId xmlns:a16="http://schemas.microsoft.com/office/drawing/2014/main" id="{B3EC9D3F-A658-478C-960D-DE9A16F3FE22}"/>
              </a:ext>
            </a:extLst>
          </p:cNvPr>
          <p:cNvPicPr>
            <a:picLocks noChangeAspect="1"/>
          </p:cNvPicPr>
          <p:nvPr/>
        </p:nvPicPr>
        <p:blipFill>
          <a:blip r:embed="rId2"/>
          <a:stretch>
            <a:fillRect/>
          </a:stretch>
        </p:blipFill>
        <p:spPr>
          <a:xfrm>
            <a:off x="-2117" y="674158"/>
            <a:ext cx="6862233" cy="10843683"/>
          </a:xfrm>
          <a:prstGeom prst="rect">
            <a:avLst/>
          </a:prstGeom>
        </p:spPr>
      </p:pic>
    </p:spTree>
    <p:extLst>
      <p:ext uri="{BB962C8B-B14F-4D97-AF65-F5344CB8AC3E}">
        <p14:creationId xmlns:p14="http://schemas.microsoft.com/office/powerpoint/2010/main" val="316054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 ROSELINE chapelle6.jpg">
            <a:extLst>
              <a:ext uri="{FF2B5EF4-FFF2-40B4-BE49-F238E27FC236}">
                <a16:creationId xmlns:a16="http://schemas.microsoft.com/office/drawing/2014/main" id="{D369D809-D63E-C107-5EBA-C39470130621}"/>
              </a:ext>
            </a:extLst>
          </p:cNvPr>
          <p:cNvPicPr>
            <a:picLocks noChangeAspect="1"/>
          </p:cNvPicPr>
          <p:nvPr/>
        </p:nvPicPr>
        <p:blipFill>
          <a:blip r:embed="rId2"/>
          <a:stretch>
            <a:fillRect/>
          </a:stretch>
        </p:blipFill>
        <p:spPr>
          <a:xfrm>
            <a:off x="3705" y="454025"/>
            <a:ext cx="6850591" cy="11300883"/>
          </a:xfrm>
          <a:prstGeom prst="rect">
            <a:avLst/>
          </a:prstGeom>
        </p:spPr>
      </p:pic>
    </p:spTree>
    <p:extLst>
      <p:ext uri="{BB962C8B-B14F-4D97-AF65-F5344CB8AC3E}">
        <p14:creationId xmlns:p14="http://schemas.microsoft.com/office/powerpoint/2010/main" val="19291618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0AA95-65C0-4E77-B436-E4A5F31A5D54}">
  <ds:schemaRefs>
    <ds:schemaRef ds:uri="http://schemas.microsoft.com/sharepoint/v3/contenttype/forms"/>
  </ds:schemaRefs>
</ds:datastoreItem>
</file>

<file path=customXml/itemProps2.xml><?xml version="1.0" encoding="utf-8"?>
<ds:datastoreItem xmlns:ds="http://schemas.openxmlformats.org/officeDocument/2006/customXml" ds:itemID="{0C05293A-B45A-4BEA-87BC-1C9AB39376ED}">
  <ds:schemaRefs>
    <ds:schemaRef ds:uri="43590ac0-9243-467b-ab7d-a880e2fba6e9"/>
    <ds:schemaRef ds:uri="f4c7469f-ea08-4a28-abbd-883824f19f6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10ED8C9-2002-471F-AABC-5570A0396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17</cp:revision>
  <dcterms:created xsi:type="dcterms:W3CDTF">2025-07-11T10:09:57Z</dcterms:created>
  <dcterms:modified xsi:type="dcterms:W3CDTF">2025-07-26T12:46:13Z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