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A24BF-ABE4-0AF0-29D7-3F57E64E0962}" v="4" dt="2025-07-26T12:45:59.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T Laurene" userId="S::lcollet@lesarcssurargens.fr::5bdb6239-758e-40dc-928f-b3da8a8c3bb7" providerId="AD" clId="Web-{16F31C69-1116-AE22-E5A6-D22859405701}"/>
    <pc:docChg chg="mod addSld modSld modMainMaster setSldSz">
      <pc:chgData name="COLLET Laurene" userId="S::lcollet@lesarcssurargens.fr::5bdb6239-758e-40dc-928f-b3da8a8c3bb7" providerId="AD" clId="Web-{16F31C69-1116-AE22-E5A6-D22859405701}" dt="2025-07-16T09:27:49.680" v="117" actId="1076"/>
      <pc:docMkLst>
        <pc:docMk/>
      </pc:docMkLst>
      <pc:sldChg chg="addSp delSp modSp">
        <pc:chgData name="COLLET Laurene" userId="S::lcollet@lesarcssurargens.fr::5bdb6239-758e-40dc-928f-b3da8a8c3bb7" providerId="AD" clId="Web-{16F31C69-1116-AE22-E5A6-D22859405701}" dt="2025-07-16T09:23:42.962" v="61" actId="20577"/>
        <pc:sldMkLst>
          <pc:docMk/>
          <pc:sldMk cId="3784089036" sldId="256"/>
        </pc:sldMkLst>
        <pc:spChg chg="add mod">
          <ac:chgData name="COLLET Laurene" userId="S::lcollet@lesarcssurargens.fr::5bdb6239-758e-40dc-928f-b3da8a8c3bb7" providerId="AD" clId="Web-{16F31C69-1116-AE22-E5A6-D22859405701}" dt="2025-07-16T09:20:16.572" v="12" actId="20577"/>
          <ac:spMkLst>
            <pc:docMk/>
            <pc:sldMk cId="3784089036" sldId="256"/>
            <ac:spMk id="5" creationId="{9C9CF4B5-667E-5FAE-0A88-30F87F117825}"/>
          </ac:spMkLst>
        </pc:spChg>
        <pc:spChg chg="add mod">
          <ac:chgData name="COLLET Laurene" userId="S::lcollet@lesarcssurargens.fr::5bdb6239-758e-40dc-928f-b3da8a8c3bb7" providerId="AD" clId="Web-{16F31C69-1116-AE22-E5A6-D22859405701}" dt="2025-07-16T09:22:37.681" v="38" actId="20577"/>
          <ac:spMkLst>
            <pc:docMk/>
            <pc:sldMk cId="3784089036" sldId="256"/>
            <ac:spMk id="8" creationId="{E3FAD853-1020-6361-23D8-5A94EFC13E56}"/>
          </ac:spMkLst>
        </pc:spChg>
        <pc:spChg chg="add mod">
          <ac:chgData name="COLLET Laurene" userId="S::lcollet@lesarcssurargens.fr::5bdb6239-758e-40dc-928f-b3da8a8c3bb7" providerId="AD" clId="Web-{16F31C69-1116-AE22-E5A6-D22859405701}" dt="2025-07-16T09:23:42.962" v="61" actId="20577"/>
          <ac:spMkLst>
            <pc:docMk/>
            <pc:sldMk cId="3784089036" sldId="256"/>
            <ac:spMk id="9" creationId="{C76739EB-D8CC-E44A-1066-E6F80265AA2D}"/>
          </ac:spMkLst>
        </pc:spChg>
        <pc:picChg chg="add mod">
          <ac:chgData name="COLLET Laurene" userId="S::lcollet@lesarcssurargens.fr::5bdb6239-758e-40dc-928f-b3da8a8c3bb7" providerId="AD" clId="Web-{16F31C69-1116-AE22-E5A6-D22859405701}" dt="2025-07-16T09:19:55.932" v="4" actId="1076"/>
          <ac:picMkLst>
            <pc:docMk/>
            <pc:sldMk cId="3784089036" sldId="256"/>
            <ac:picMk id="4" creationId="{7CEDF1A8-7888-4FA0-651A-C3777972EEC4}"/>
          </ac:picMkLst>
        </pc:picChg>
        <pc:picChg chg="add mod">
          <ac:chgData name="COLLET Laurene" userId="S::lcollet@lesarcssurargens.fr::5bdb6239-758e-40dc-928f-b3da8a8c3bb7" providerId="AD" clId="Web-{16F31C69-1116-AE22-E5A6-D22859405701}" dt="2025-07-16T09:21:40.307" v="17" actId="14100"/>
          <ac:picMkLst>
            <pc:docMk/>
            <pc:sldMk cId="3784089036" sldId="256"/>
            <ac:picMk id="7" creationId="{0977EA1B-F5B5-373A-1ABD-D8D62C80FFE0}"/>
          </ac:picMkLst>
        </pc:picChg>
      </pc:sldChg>
      <pc:sldChg chg="addSp delSp modSp new">
        <pc:chgData name="COLLET Laurene" userId="S::lcollet@lesarcssurargens.fr::5bdb6239-758e-40dc-928f-b3da8a8c3bb7" providerId="AD" clId="Web-{16F31C69-1116-AE22-E5A6-D22859405701}" dt="2025-07-16T09:25:00.556" v="80" actId="20577"/>
        <pc:sldMkLst>
          <pc:docMk/>
          <pc:sldMk cId="284478441" sldId="257"/>
        </pc:sldMkLst>
        <pc:spChg chg="add mod">
          <ac:chgData name="COLLET Laurene" userId="S::lcollet@lesarcssurargens.fr::5bdb6239-758e-40dc-928f-b3da8a8c3bb7" providerId="AD" clId="Web-{16F31C69-1116-AE22-E5A6-D22859405701}" dt="2025-07-16T09:25:00.556" v="80" actId="20577"/>
          <ac:spMkLst>
            <pc:docMk/>
            <pc:sldMk cId="284478441" sldId="257"/>
            <ac:spMk id="4" creationId="{E97D4D03-5A77-281E-3A1A-B021F5E3A2BD}"/>
          </ac:spMkLst>
        </pc:spChg>
      </pc:sldChg>
      <pc:sldChg chg="addSp delSp modSp new">
        <pc:chgData name="COLLET Laurene" userId="S::lcollet@lesarcssurargens.fr::5bdb6239-758e-40dc-928f-b3da8a8c3bb7" providerId="AD" clId="Web-{16F31C69-1116-AE22-E5A6-D22859405701}" dt="2025-07-16T09:26:03.790" v="87" actId="1076"/>
        <pc:sldMkLst>
          <pc:docMk/>
          <pc:sldMk cId="79071555" sldId="258"/>
        </pc:sldMkLst>
        <pc:picChg chg="add mod">
          <ac:chgData name="COLLET Laurene" userId="S::lcollet@lesarcssurargens.fr::5bdb6239-758e-40dc-928f-b3da8a8c3bb7" providerId="AD" clId="Web-{16F31C69-1116-AE22-E5A6-D22859405701}" dt="2025-07-16T09:26:03.790" v="87" actId="1076"/>
          <ac:picMkLst>
            <pc:docMk/>
            <pc:sldMk cId="79071555" sldId="258"/>
            <ac:picMk id="4" creationId="{43B5887A-A403-8D71-5A4D-A3BD19F876DC}"/>
          </ac:picMkLst>
        </pc:picChg>
      </pc:sldChg>
      <pc:sldChg chg="addSp delSp modSp new">
        <pc:chgData name="COLLET Laurene" userId="S::lcollet@lesarcssurargens.fr::5bdb6239-758e-40dc-928f-b3da8a8c3bb7" providerId="AD" clId="Web-{16F31C69-1116-AE22-E5A6-D22859405701}" dt="2025-07-16T09:27:05.555" v="102" actId="20577"/>
        <pc:sldMkLst>
          <pc:docMk/>
          <pc:sldMk cId="2926081307" sldId="259"/>
        </pc:sldMkLst>
        <pc:spChg chg="add mod">
          <ac:chgData name="COLLET Laurene" userId="S::lcollet@lesarcssurargens.fr::5bdb6239-758e-40dc-928f-b3da8a8c3bb7" providerId="AD" clId="Web-{16F31C69-1116-AE22-E5A6-D22859405701}" dt="2025-07-16T09:27:05.555" v="102" actId="20577"/>
          <ac:spMkLst>
            <pc:docMk/>
            <pc:sldMk cId="2926081307" sldId="259"/>
            <ac:spMk id="5" creationId="{8CE17BD1-804E-2A80-3360-0054B0B01156}"/>
          </ac:spMkLst>
        </pc:spChg>
        <pc:picChg chg="add mod">
          <ac:chgData name="COLLET Laurene" userId="S::lcollet@lesarcssurargens.fr::5bdb6239-758e-40dc-928f-b3da8a8c3bb7" providerId="AD" clId="Web-{16F31C69-1116-AE22-E5A6-D22859405701}" dt="2025-07-16T09:26:39.696" v="93" actId="14100"/>
          <ac:picMkLst>
            <pc:docMk/>
            <pc:sldMk cId="2926081307" sldId="259"/>
            <ac:picMk id="4" creationId="{1310C370-ED17-7323-6712-ECE2B25778C1}"/>
          </ac:picMkLst>
        </pc:picChg>
      </pc:sldChg>
      <pc:sldChg chg="addSp delSp modSp new">
        <pc:chgData name="COLLET Laurene" userId="S::lcollet@lesarcssurargens.fr::5bdb6239-758e-40dc-928f-b3da8a8c3bb7" providerId="AD" clId="Web-{16F31C69-1116-AE22-E5A6-D22859405701}" dt="2025-07-16T09:27:49.680" v="117" actId="1076"/>
        <pc:sldMkLst>
          <pc:docMk/>
          <pc:sldMk cId="1309445205" sldId="260"/>
        </pc:sldMkLst>
        <pc:spChg chg="add mod">
          <ac:chgData name="COLLET Laurene" userId="S::lcollet@lesarcssurargens.fr::5bdb6239-758e-40dc-928f-b3da8a8c3bb7" providerId="AD" clId="Web-{16F31C69-1116-AE22-E5A6-D22859405701}" dt="2025-07-16T09:27:49.680" v="117" actId="1076"/>
          <ac:spMkLst>
            <pc:docMk/>
            <pc:sldMk cId="1309445205" sldId="260"/>
            <ac:spMk id="4" creationId="{B86B99BD-CE40-BF87-B0FA-1ADC95C878F6}"/>
          </ac:spMkLst>
        </pc:spChg>
      </pc:sldChg>
      <pc:sldMasterChg chg="modSp modSldLayout">
        <pc:chgData name="COLLET Laurene" userId="S::lcollet@lesarcssurargens.fr::5bdb6239-758e-40dc-928f-b3da8a8c3bb7" providerId="AD" clId="Web-{16F31C69-1116-AE22-E5A6-D22859405701}" dt="2025-07-16T09:19:32.307" v="0"/>
        <pc:sldMasterMkLst>
          <pc:docMk/>
          <pc:sldMasterMk cId="3071127875" sldId="2147483648"/>
        </pc:sldMasterMkLst>
        <pc:spChg chg="mod">
          <ac:chgData name="COLLET Laurene" userId="S::lcollet@lesarcssurargens.fr::5bdb6239-758e-40dc-928f-b3da8a8c3bb7" providerId="AD" clId="Web-{16F31C69-1116-AE22-E5A6-D22859405701}" dt="2025-07-16T09:19:32.307" v="0"/>
          <ac:spMkLst>
            <pc:docMk/>
            <pc:sldMasterMk cId="3071127875" sldId="2147483648"/>
            <ac:spMk id="2"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ac:spMk id="3"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ac:spMk id="4"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ac:spMk id="5"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ac:spMk id="6" creationId="{00000000-0000-0000-0000-000000000000}"/>
          </ac:spMkLst>
        </pc:spChg>
        <pc:sldLayoutChg chg="modSp">
          <pc:chgData name="COLLET Laurene" userId="S::lcollet@lesarcssurargens.fr::5bdb6239-758e-40dc-928f-b3da8a8c3bb7" providerId="AD" clId="Web-{16F31C69-1116-AE22-E5A6-D22859405701}" dt="2025-07-16T09:19:32.307" v="0"/>
          <pc:sldLayoutMkLst>
            <pc:docMk/>
            <pc:sldMasterMk cId="3071127875" sldId="2147483648"/>
            <pc:sldLayoutMk cId="3310491181" sldId="2147483649"/>
          </pc:sldLayoutMkLst>
          <pc:spChg chg="mod">
            <ac:chgData name="COLLET Laurene" userId="S::lcollet@lesarcssurargens.fr::5bdb6239-758e-40dc-928f-b3da8a8c3bb7" providerId="AD" clId="Web-{16F31C69-1116-AE22-E5A6-D22859405701}" dt="2025-07-16T09:19:32.307" v="0"/>
            <ac:spMkLst>
              <pc:docMk/>
              <pc:sldMasterMk cId="3071127875" sldId="2147483648"/>
              <pc:sldLayoutMk cId="3310491181" sldId="2147483649"/>
              <ac:spMk id="2"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3310491181" sldId="2147483649"/>
              <ac:spMk id="3" creationId="{00000000-0000-0000-0000-000000000000}"/>
            </ac:spMkLst>
          </pc:spChg>
        </pc:sldLayoutChg>
        <pc:sldLayoutChg chg="modSp">
          <pc:chgData name="COLLET Laurene" userId="S::lcollet@lesarcssurargens.fr::5bdb6239-758e-40dc-928f-b3da8a8c3bb7" providerId="AD" clId="Web-{16F31C69-1116-AE22-E5A6-D22859405701}" dt="2025-07-16T09:19:32.307" v="0"/>
          <pc:sldLayoutMkLst>
            <pc:docMk/>
            <pc:sldMasterMk cId="3071127875" sldId="2147483648"/>
            <pc:sldLayoutMk cId="3466923455" sldId="2147483651"/>
          </pc:sldLayoutMkLst>
          <pc:spChg chg="mod">
            <ac:chgData name="COLLET Laurene" userId="S::lcollet@lesarcssurargens.fr::5bdb6239-758e-40dc-928f-b3da8a8c3bb7" providerId="AD" clId="Web-{16F31C69-1116-AE22-E5A6-D22859405701}" dt="2025-07-16T09:19:32.307" v="0"/>
            <ac:spMkLst>
              <pc:docMk/>
              <pc:sldMasterMk cId="3071127875" sldId="2147483648"/>
              <pc:sldLayoutMk cId="3466923455" sldId="2147483651"/>
              <ac:spMk id="2"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3466923455" sldId="2147483651"/>
              <ac:spMk id="3" creationId="{00000000-0000-0000-0000-000000000000}"/>
            </ac:spMkLst>
          </pc:spChg>
        </pc:sldLayoutChg>
        <pc:sldLayoutChg chg="modSp">
          <pc:chgData name="COLLET Laurene" userId="S::lcollet@lesarcssurargens.fr::5bdb6239-758e-40dc-928f-b3da8a8c3bb7" providerId="AD" clId="Web-{16F31C69-1116-AE22-E5A6-D22859405701}" dt="2025-07-16T09:19:32.307" v="0"/>
          <pc:sldLayoutMkLst>
            <pc:docMk/>
            <pc:sldMasterMk cId="3071127875" sldId="2147483648"/>
            <pc:sldLayoutMk cId="3747632232" sldId="2147483652"/>
          </pc:sldLayoutMkLst>
          <pc:spChg chg="mod">
            <ac:chgData name="COLLET Laurene" userId="S::lcollet@lesarcssurargens.fr::5bdb6239-758e-40dc-928f-b3da8a8c3bb7" providerId="AD" clId="Web-{16F31C69-1116-AE22-E5A6-D22859405701}" dt="2025-07-16T09:19:32.307" v="0"/>
            <ac:spMkLst>
              <pc:docMk/>
              <pc:sldMasterMk cId="3071127875" sldId="2147483648"/>
              <pc:sldLayoutMk cId="3747632232" sldId="2147483652"/>
              <ac:spMk id="3"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3747632232" sldId="2147483652"/>
              <ac:spMk id="4" creationId="{00000000-0000-0000-0000-000000000000}"/>
            </ac:spMkLst>
          </pc:spChg>
        </pc:sldLayoutChg>
        <pc:sldLayoutChg chg="modSp">
          <pc:chgData name="COLLET Laurene" userId="S::lcollet@lesarcssurargens.fr::5bdb6239-758e-40dc-928f-b3da8a8c3bb7" providerId="AD" clId="Web-{16F31C69-1116-AE22-E5A6-D22859405701}" dt="2025-07-16T09:19:32.307" v="0"/>
          <pc:sldLayoutMkLst>
            <pc:docMk/>
            <pc:sldMasterMk cId="3071127875" sldId="2147483648"/>
            <pc:sldLayoutMk cId="2611866596" sldId="2147483653"/>
          </pc:sldLayoutMkLst>
          <pc:spChg chg="mod">
            <ac:chgData name="COLLET Laurene" userId="S::lcollet@lesarcssurargens.fr::5bdb6239-758e-40dc-928f-b3da8a8c3bb7" providerId="AD" clId="Web-{16F31C69-1116-AE22-E5A6-D22859405701}" dt="2025-07-16T09:19:32.307" v="0"/>
            <ac:spMkLst>
              <pc:docMk/>
              <pc:sldMasterMk cId="3071127875" sldId="2147483648"/>
              <pc:sldLayoutMk cId="2611866596" sldId="2147483653"/>
              <ac:spMk id="2"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2611866596" sldId="2147483653"/>
              <ac:spMk id="3"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2611866596" sldId="2147483653"/>
              <ac:spMk id="4"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2611866596" sldId="2147483653"/>
              <ac:spMk id="5"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2611866596" sldId="2147483653"/>
              <ac:spMk id="6" creationId="{00000000-0000-0000-0000-000000000000}"/>
            </ac:spMkLst>
          </pc:spChg>
        </pc:sldLayoutChg>
        <pc:sldLayoutChg chg="modSp">
          <pc:chgData name="COLLET Laurene" userId="S::lcollet@lesarcssurargens.fr::5bdb6239-758e-40dc-928f-b3da8a8c3bb7" providerId="AD" clId="Web-{16F31C69-1116-AE22-E5A6-D22859405701}" dt="2025-07-16T09:19:32.307" v="0"/>
          <pc:sldLayoutMkLst>
            <pc:docMk/>
            <pc:sldMasterMk cId="3071127875" sldId="2147483648"/>
            <pc:sldLayoutMk cId="2706407263" sldId="2147483656"/>
          </pc:sldLayoutMkLst>
          <pc:spChg chg="mod">
            <ac:chgData name="COLLET Laurene" userId="S::lcollet@lesarcssurargens.fr::5bdb6239-758e-40dc-928f-b3da8a8c3bb7" providerId="AD" clId="Web-{16F31C69-1116-AE22-E5A6-D22859405701}" dt="2025-07-16T09:19:32.307" v="0"/>
            <ac:spMkLst>
              <pc:docMk/>
              <pc:sldMasterMk cId="3071127875" sldId="2147483648"/>
              <pc:sldLayoutMk cId="2706407263" sldId="2147483656"/>
              <ac:spMk id="2"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2706407263" sldId="2147483656"/>
              <ac:spMk id="3"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2706407263" sldId="2147483656"/>
              <ac:spMk id="4" creationId="{00000000-0000-0000-0000-000000000000}"/>
            </ac:spMkLst>
          </pc:spChg>
        </pc:sldLayoutChg>
        <pc:sldLayoutChg chg="modSp">
          <pc:chgData name="COLLET Laurene" userId="S::lcollet@lesarcssurargens.fr::5bdb6239-758e-40dc-928f-b3da8a8c3bb7" providerId="AD" clId="Web-{16F31C69-1116-AE22-E5A6-D22859405701}" dt="2025-07-16T09:19:32.307" v="0"/>
          <pc:sldLayoutMkLst>
            <pc:docMk/>
            <pc:sldMasterMk cId="3071127875" sldId="2147483648"/>
            <pc:sldLayoutMk cId="1610903340" sldId="2147483657"/>
          </pc:sldLayoutMkLst>
          <pc:spChg chg="mod">
            <ac:chgData name="COLLET Laurene" userId="S::lcollet@lesarcssurargens.fr::5bdb6239-758e-40dc-928f-b3da8a8c3bb7" providerId="AD" clId="Web-{16F31C69-1116-AE22-E5A6-D22859405701}" dt="2025-07-16T09:19:32.307" v="0"/>
            <ac:spMkLst>
              <pc:docMk/>
              <pc:sldMasterMk cId="3071127875" sldId="2147483648"/>
              <pc:sldLayoutMk cId="1610903340" sldId="2147483657"/>
              <ac:spMk id="2"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1610903340" sldId="2147483657"/>
              <ac:spMk id="3"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1610903340" sldId="2147483657"/>
              <ac:spMk id="4" creationId="{00000000-0000-0000-0000-000000000000}"/>
            </ac:spMkLst>
          </pc:spChg>
        </pc:sldLayoutChg>
        <pc:sldLayoutChg chg="modSp">
          <pc:chgData name="COLLET Laurene" userId="S::lcollet@lesarcssurargens.fr::5bdb6239-758e-40dc-928f-b3da8a8c3bb7" providerId="AD" clId="Web-{16F31C69-1116-AE22-E5A6-D22859405701}" dt="2025-07-16T09:19:32.307" v="0"/>
          <pc:sldLayoutMkLst>
            <pc:docMk/>
            <pc:sldMasterMk cId="3071127875" sldId="2147483648"/>
            <pc:sldLayoutMk cId="1902177510" sldId="2147483659"/>
          </pc:sldLayoutMkLst>
          <pc:spChg chg="mod">
            <ac:chgData name="COLLET Laurene" userId="S::lcollet@lesarcssurargens.fr::5bdb6239-758e-40dc-928f-b3da8a8c3bb7" providerId="AD" clId="Web-{16F31C69-1116-AE22-E5A6-D22859405701}" dt="2025-07-16T09:19:32.307" v="0"/>
            <ac:spMkLst>
              <pc:docMk/>
              <pc:sldMasterMk cId="3071127875" sldId="2147483648"/>
              <pc:sldLayoutMk cId="1902177510" sldId="2147483659"/>
              <ac:spMk id="2" creationId="{00000000-0000-0000-0000-000000000000}"/>
            </ac:spMkLst>
          </pc:spChg>
          <pc:spChg chg="mod">
            <ac:chgData name="COLLET Laurene" userId="S::lcollet@lesarcssurargens.fr::5bdb6239-758e-40dc-928f-b3da8a8c3bb7" providerId="AD" clId="Web-{16F31C69-1116-AE22-E5A6-D22859405701}" dt="2025-07-16T09:19:32.307"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5567CF2E-EA03-8F19-D0F2-0745F974A60E}"/>
    <pc:docChg chg="modSld">
      <pc:chgData name="saisonnier Tourisme Culture Patrimoine" userId="S::saisontcp@lesarcssurargens.fr::0ca65382-e596-453e-9522-818d66b87411" providerId="AD" clId="Web-{5567CF2E-EA03-8F19-D0F2-0745F974A60E}" dt="2025-07-17T13:33:08.267" v="26" actId="20577"/>
      <pc:docMkLst>
        <pc:docMk/>
      </pc:docMkLst>
      <pc:sldChg chg="addSp delSp modSp">
        <pc:chgData name="saisonnier Tourisme Culture Patrimoine" userId="S::saisontcp@lesarcssurargens.fr::0ca65382-e596-453e-9522-818d66b87411" providerId="AD" clId="Web-{5567CF2E-EA03-8F19-D0F2-0745F974A60E}" dt="2025-07-17T13:32:17.954" v="10" actId="20577"/>
        <pc:sldMkLst>
          <pc:docMk/>
          <pc:sldMk cId="3784089036" sldId="256"/>
        </pc:sldMkLst>
        <pc:spChg chg="mod">
          <ac:chgData name="saisonnier Tourisme Culture Patrimoine" userId="S::saisontcp@lesarcssurargens.fr::0ca65382-e596-453e-9522-818d66b87411" providerId="AD" clId="Web-{5567CF2E-EA03-8F19-D0F2-0745F974A60E}" dt="2025-07-17T13:32:02.078" v="6" actId="20577"/>
          <ac:spMkLst>
            <pc:docMk/>
            <pc:sldMk cId="3784089036" sldId="256"/>
            <ac:spMk id="8" creationId="{E3FAD853-1020-6361-23D8-5A94EFC13E56}"/>
          </ac:spMkLst>
        </pc:spChg>
        <pc:spChg chg="add del mod">
          <ac:chgData name="saisonnier Tourisme Culture Patrimoine" userId="S::saisontcp@lesarcssurargens.fr::0ca65382-e596-453e-9522-818d66b87411" providerId="AD" clId="Web-{5567CF2E-EA03-8F19-D0F2-0745F974A60E}" dt="2025-07-17T13:32:17.954" v="10" actId="20577"/>
          <ac:spMkLst>
            <pc:docMk/>
            <pc:sldMk cId="3784089036" sldId="256"/>
            <ac:spMk id="9" creationId="{C76739EB-D8CC-E44A-1066-E6F80265AA2D}"/>
          </ac:spMkLst>
        </pc:spChg>
        <pc:picChg chg="mod">
          <ac:chgData name="saisonnier Tourisme Culture Patrimoine" userId="S::saisontcp@lesarcssurargens.fr::0ca65382-e596-453e-9522-818d66b87411" providerId="AD" clId="Web-{5567CF2E-EA03-8F19-D0F2-0745F974A60E}" dt="2025-07-17T13:31:57.531" v="4" actId="1076"/>
          <ac:picMkLst>
            <pc:docMk/>
            <pc:sldMk cId="3784089036" sldId="256"/>
            <ac:picMk id="7" creationId="{0977EA1B-F5B5-373A-1ABD-D8D62C80FFE0}"/>
          </ac:picMkLst>
        </pc:picChg>
      </pc:sldChg>
      <pc:sldChg chg="modSp">
        <pc:chgData name="saisonnier Tourisme Culture Patrimoine" userId="S::saisontcp@lesarcssurargens.fr::0ca65382-e596-453e-9522-818d66b87411" providerId="AD" clId="Web-{5567CF2E-EA03-8F19-D0F2-0745F974A60E}" dt="2025-07-17T13:32:34.813" v="16" actId="20577"/>
        <pc:sldMkLst>
          <pc:docMk/>
          <pc:sldMk cId="284478441" sldId="257"/>
        </pc:sldMkLst>
        <pc:spChg chg="mod">
          <ac:chgData name="saisonnier Tourisme Culture Patrimoine" userId="S::saisontcp@lesarcssurargens.fr::0ca65382-e596-453e-9522-818d66b87411" providerId="AD" clId="Web-{5567CF2E-EA03-8F19-D0F2-0745F974A60E}" dt="2025-07-17T13:32:34.813" v="16" actId="20577"/>
          <ac:spMkLst>
            <pc:docMk/>
            <pc:sldMk cId="284478441" sldId="257"/>
            <ac:spMk id="4" creationId="{E97D4D03-5A77-281E-3A1A-B021F5E3A2BD}"/>
          </ac:spMkLst>
        </pc:spChg>
      </pc:sldChg>
      <pc:sldChg chg="modSp">
        <pc:chgData name="saisonnier Tourisme Culture Patrimoine" userId="S::saisontcp@lesarcssurargens.fr::0ca65382-e596-453e-9522-818d66b87411" providerId="AD" clId="Web-{5567CF2E-EA03-8F19-D0F2-0745F974A60E}" dt="2025-07-17T13:33:08.267" v="26" actId="20577"/>
        <pc:sldMkLst>
          <pc:docMk/>
          <pc:sldMk cId="1309445205" sldId="260"/>
        </pc:sldMkLst>
        <pc:spChg chg="mod">
          <ac:chgData name="saisonnier Tourisme Culture Patrimoine" userId="S::saisontcp@lesarcssurargens.fr::0ca65382-e596-453e-9522-818d66b87411" providerId="AD" clId="Web-{5567CF2E-EA03-8F19-D0F2-0745F974A60E}" dt="2025-07-17T13:33:08.267" v="26" actId="20577"/>
          <ac:spMkLst>
            <pc:docMk/>
            <pc:sldMk cId="1309445205" sldId="260"/>
            <ac:spMk id="4" creationId="{B86B99BD-CE40-BF87-B0FA-1ADC95C878F6}"/>
          </ac:spMkLst>
        </pc:spChg>
      </pc:sldChg>
    </pc:docChg>
  </pc:docChgLst>
  <pc:docChgLst>
    <pc:chgData name="saisonnier Tourisme Culture Patrimoine" userId="S::saisontcp@lesarcssurargens.fr::0ca65382-e596-453e-9522-818d66b87411" providerId="AD" clId="Web-{E98A24BF-ABE4-0AF0-29D7-3F57E64E0962}"/>
    <pc:docChg chg="modSld">
      <pc:chgData name="saisonnier Tourisme Culture Patrimoine" userId="S::saisontcp@lesarcssurargens.fr::0ca65382-e596-453e-9522-818d66b87411" providerId="AD" clId="Web-{E98A24BF-ABE4-0AF0-29D7-3F57E64E0962}" dt="2025-07-26T12:45:59.475" v="3" actId="1076"/>
      <pc:docMkLst>
        <pc:docMk/>
      </pc:docMkLst>
      <pc:sldChg chg="modSp">
        <pc:chgData name="saisonnier Tourisme Culture Patrimoine" userId="S::saisontcp@lesarcssurargens.fr::0ca65382-e596-453e-9522-818d66b87411" providerId="AD" clId="Web-{E98A24BF-ABE4-0AF0-29D7-3F57E64E0962}" dt="2025-07-26T12:45:42.632" v="2" actId="1076"/>
        <pc:sldMkLst>
          <pc:docMk/>
          <pc:sldMk cId="3784089036" sldId="256"/>
        </pc:sldMkLst>
        <pc:spChg chg="mod">
          <ac:chgData name="saisonnier Tourisme Culture Patrimoine" userId="S::saisontcp@lesarcssurargens.fr::0ca65382-e596-453e-9522-818d66b87411" providerId="AD" clId="Web-{E98A24BF-ABE4-0AF0-29D7-3F57E64E0962}" dt="2025-07-26T12:45:38.475" v="1" actId="1076"/>
          <ac:spMkLst>
            <pc:docMk/>
            <pc:sldMk cId="3784089036" sldId="256"/>
            <ac:spMk id="5" creationId="{9C9CF4B5-667E-5FAE-0A88-30F87F117825}"/>
          </ac:spMkLst>
        </pc:spChg>
        <pc:picChg chg="mod">
          <ac:chgData name="saisonnier Tourisme Culture Patrimoine" userId="S::saisontcp@lesarcssurargens.fr::0ca65382-e596-453e-9522-818d66b87411" providerId="AD" clId="Web-{E98A24BF-ABE4-0AF0-29D7-3F57E64E0962}" dt="2025-07-26T12:45:42.632" v="2" actId="1076"/>
          <ac:picMkLst>
            <pc:docMk/>
            <pc:sldMk cId="3784089036" sldId="256"/>
            <ac:picMk id="4" creationId="{7CEDF1A8-7888-4FA0-651A-C3777972EEC4}"/>
          </ac:picMkLst>
        </pc:picChg>
        <pc:picChg chg="mod">
          <ac:chgData name="saisonnier Tourisme Culture Patrimoine" userId="S::saisontcp@lesarcssurargens.fr::0ca65382-e596-453e-9522-818d66b87411" providerId="AD" clId="Web-{E98A24BF-ABE4-0AF0-29D7-3F57E64E0962}" dt="2025-07-26T12:45:35.053" v="0" actId="1076"/>
          <ac:picMkLst>
            <pc:docMk/>
            <pc:sldMk cId="3784089036" sldId="256"/>
            <ac:picMk id="7" creationId="{0977EA1B-F5B5-373A-1ABD-D8D62C80FFE0}"/>
          </ac:picMkLst>
        </pc:picChg>
      </pc:sldChg>
      <pc:sldChg chg="modSp">
        <pc:chgData name="saisonnier Tourisme Culture Patrimoine" userId="S::saisontcp@lesarcssurargens.fr::0ca65382-e596-453e-9522-818d66b87411" providerId="AD" clId="Web-{E98A24BF-ABE4-0AF0-29D7-3F57E64E0962}" dt="2025-07-26T12:45:59.475" v="3" actId="1076"/>
        <pc:sldMkLst>
          <pc:docMk/>
          <pc:sldMk cId="1309445205" sldId="260"/>
        </pc:sldMkLst>
        <pc:spChg chg="mod">
          <ac:chgData name="saisonnier Tourisme Culture Patrimoine" userId="S::saisontcp@lesarcssurargens.fr::0ca65382-e596-453e-9522-818d66b87411" providerId="AD" clId="Web-{E98A24BF-ABE4-0AF0-29D7-3F57E64E0962}" dt="2025-07-26T12:45:59.475" v="3" actId="1076"/>
          <ac:spMkLst>
            <pc:docMk/>
            <pc:sldMk cId="1309445205" sldId="260"/>
            <ac:spMk id="4" creationId="{B86B99BD-CE40-BF87-B0FA-1ADC95C878F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7CEDF1A8-7888-4FA0-651A-C3777972EEC4}"/>
              </a:ext>
            </a:extLst>
          </p:cNvPr>
          <p:cNvPicPr>
            <a:picLocks noChangeAspect="1"/>
          </p:cNvPicPr>
          <p:nvPr/>
        </p:nvPicPr>
        <p:blipFill>
          <a:blip r:embed="rId2"/>
          <a:stretch>
            <a:fillRect/>
          </a:stretch>
        </p:blipFill>
        <p:spPr>
          <a:xfrm>
            <a:off x="-12315" y="4088"/>
            <a:ext cx="2438400" cy="69532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11233" y="866482"/>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Sainte Cécile</a:t>
            </a:r>
          </a:p>
        </p:txBody>
      </p:sp>
      <p:pic>
        <p:nvPicPr>
          <p:cNvPr id="7" name="Picture 6" descr="Ste-Cecile-prieuré2.jpg">
            <a:extLst>
              <a:ext uri="{FF2B5EF4-FFF2-40B4-BE49-F238E27FC236}">
                <a16:creationId xmlns:a16="http://schemas.microsoft.com/office/drawing/2014/main" id="{0977EA1B-F5B5-373A-1ABD-D8D62C80FFE0}"/>
              </a:ext>
            </a:extLst>
          </p:cNvPr>
          <p:cNvPicPr>
            <a:picLocks noChangeAspect="1"/>
          </p:cNvPicPr>
          <p:nvPr/>
        </p:nvPicPr>
        <p:blipFill>
          <a:blip r:embed="rId3"/>
          <a:stretch>
            <a:fillRect/>
          </a:stretch>
        </p:blipFill>
        <p:spPr>
          <a:xfrm>
            <a:off x="-5757" y="2012808"/>
            <a:ext cx="6869514" cy="4390474"/>
          </a:xfrm>
          <a:prstGeom prst="rect">
            <a:avLst/>
          </a:prstGeom>
        </p:spPr>
      </p:pic>
      <p:sp>
        <p:nvSpPr>
          <p:cNvPr id="8" name="TextBox 7">
            <a:extLst>
              <a:ext uri="{FF2B5EF4-FFF2-40B4-BE49-F238E27FC236}">
                <a16:creationId xmlns:a16="http://schemas.microsoft.com/office/drawing/2014/main" id="{E3FAD853-1020-6361-23D8-5A94EFC13E56}"/>
              </a:ext>
            </a:extLst>
          </p:cNvPr>
          <p:cNvSpPr txBox="1"/>
          <p:nvPr/>
        </p:nvSpPr>
        <p:spPr>
          <a:xfrm>
            <a:off x="10118" y="6418766"/>
            <a:ext cx="66548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b="1" dirty="0">
              <a:latin typeface="Calibri"/>
              <a:ea typeface="Calibri"/>
              <a:cs typeface="Calibri"/>
            </a:endParaRPr>
          </a:p>
          <a:p>
            <a:r>
              <a:rPr lang="fr-FR" sz="2400" dirty="0">
                <a:latin typeface="Calibri"/>
                <a:ea typeface="Calibri"/>
                <a:cs typeface="Calibri"/>
              </a:rPr>
              <a:t>La chapelle est mentionnée en 1040 lorsque les seigneurs du lieu en firent don à l’abbaye de Montmajour.</a:t>
            </a:r>
            <a:endParaRPr lang="en-US" sz="2400" dirty="0">
              <a:latin typeface="Calibri"/>
              <a:ea typeface="Calibri"/>
              <a:cs typeface="Calibri"/>
            </a:endParaRPr>
          </a:p>
        </p:txBody>
      </p:sp>
      <p:sp>
        <p:nvSpPr>
          <p:cNvPr id="9" name="TextBox 8">
            <a:extLst>
              <a:ext uri="{FF2B5EF4-FFF2-40B4-BE49-F238E27FC236}">
                <a16:creationId xmlns:a16="http://schemas.microsoft.com/office/drawing/2014/main" id="{C76739EB-D8CC-E44A-1066-E6F80265AA2D}"/>
              </a:ext>
            </a:extLst>
          </p:cNvPr>
          <p:cNvSpPr txBox="1"/>
          <p:nvPr/>
        </p:nvSpPr>
        <p:spPr>
          <a:xfrm>
            <a:off x="-10118" y="8591189"/>
            <a:ext cx="6654800"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Pour en savoir plus,</a:t>
            </a:r>
            <a:endParaRPr lang="fr-FR" sz="2400" b="1" dirty="0">
              <a:latin typeface="Calibri"/>
            </a:endParaRPr>
          </a:p>
          <a:p>
            <a:endParaRPr lang="fr-FR" sz="2400" b="1" dirty="0">
              <a:latin typeface="Calibri"/>
            </a:endParaRPr>
          </a:p>
          <a:p>
            <a:r>
              <a:rPr lang="fr-FR" sz="2000" dirty="0">
                <a:latin typeface="Calibri"/>
              </a:rPr>
              <a:t>On ne sait rien de l’édifice médiéval. Peut-être était-il situé à l’emplacement d’une ruine soutenue par un gros contrefort et qui avait conservé dans son mur de façade un morceau d’arc taillé dans le tuf. Cette ruine cadastrée feuille B2 – parcelle 245 du cadastre de 1835 a disparu lors de la construction de la déviation en 1998.</a:t>
            </a:r>
            <a:r>
              <a:rPr lang="en-US" sz="2000" dirty="0">
                <a:latin typeface="Calibri"/>
                <a:ea typeface="Calibri"/>
                <a:cs typeface="Calibri"/>
              </a:rPr>
              <a:t> </a:t>
            </a:r>
            <a:r>
              <a:rPr lang="fr-FR" sz="2000" dirty="0">
                <a:latin typeface="Calibri"/>
                <a:ea typeface="Calibri"/>
                <a:cs typeface="Calibri"/>
              </a:rPr>
              <a:t>La délibération communale du 22 Avril 1537 nous transmet l’écho de travaux entrepris par le prieur, qui sollicite l’autorisation de couper des pins pour fabriquer quatre ou cinq cintres.</a:t>
            </a:r>
            <a:endParaRPr lang="en-US" sz="2000" dirty="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7D4D03-5A77-281E-3A1A-B021F5E3A2BD}"/>
              </a:ext>
            </a:extLst>
          </p:cNvPr>
          <p:cNvSpPr txBox="1"/>
          <p:nvPr/>
        </p:nvSpPr>
        <p:spPr>
          <a:xfrm>
            <a:off x="5861" y="162169"/>
            <a:ext cx="6846276" cy="12403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De fait l’évêque trouve en 1582, à côté de la chapelle médiévale prête à s’écrouler, un petit sanctuaire neuf, où l’on dit la messe chaque dimanche et fête à la belle saison (de Mai à septembre). Pour la Sainte Cécile les habitants y viennent en procession. En 1601, cependant ils commencent à se plaindre de l’absence de service en dehors de la fête annuelle. Quelques décennies plus tard, l’évêque rattache le prieuré au chapitre de Draguignan qui en assurera le service jusqu’à la révolution.</a:t>
            </a:r>
            <a:r>
              <a:rPr lang="en-US" sz="2000" dirty="0">
                <a:latin typeface="Calibri"/>
                <a:ea typeface="Calibri"/>
                <a:cs typeface="Calibri"/>
              </a:rPr>
              <a:t> </a:t>
            </a:r>
            <a:endParaRPr lang="en-US"/>
          </a:p>
          <a:p>
            <a:pPr algn="just"/>
            <a:r>
              <a:rPr lang="fr-FR" sz="2000" dirty="0">
                <a:latin typeface="Calibri"/>
                <a:cs typeface="Segoe UI"/>
              </a:rPr>
              <a:t>Saisie et vendue comme bien national en 1793 la chapelle survit encore près d’un siècle. L’un des derniers visiteurs, le chanoine </a:t>
            </a:r>
            <a:r>
              <a:rPr lang="fr-FR" sz="2000" err="1">
                <a:latin typeface="Calibri"/>
                <a:cs typeface="Segoe UI"/>
              </a:rPr>
              <a:t>Bouisson</a:t>
            </a:r>
            <a:r>
              <a:rPr lang="fr-FR" sz="2000" dirty="0">
                <a:latin typeface="Calibri"/>
                <a:cs typeface="Segoe UI"/>
              </a:rPr>
              <a:t> évoque en 1932 « </a:t>
            </a:r>
            <a:r>
              <a:rPr lang="fr-FR" sz="2000" i="1" dirty="0">
                <a:latin typeface="Calibri"/>
                <a:cs typeface="Segoe UI"/>
              </a:rPr>
              <a:t>sa voûte massive en pierre(…) soutenue par un arc en appareil au-dessus de la porte, surmontée d’un oculus, son unique ouverture. Non orientée, avec abside circulaire, elle mesure 6m sur quatre environ(…) l’atrium qu’elle possédait a disparu lors de l’agrandissement de la route</a:t>
            </a:r>
            <a:r>
              <a:rPr lang="fr-FR" sz="2000" dirty="0">
                <a:latin typeface="Calibri"/>
                <a:cs typeface="Segoe UI"/>
              </a:rPr>
              <a:t> ».</a:t>
            </a:r>
            <a:r>
              <a:rPr lang="en-US" sz="2000" dirty="0">
                <a:latin typeface="Calibri"/>
                <a:ea typeface="Calibri"/>
                <a:cs typeface="Calibri"/>
              </a:rPr>
              <a:t> </a:t>
            </a:r>
          </a:p>
          <a:p>
            <a:pPr algn="just"/>
            <a:endParaRPr lang="en-US" sz="2000" dirty="0">
              <a:latin typeface="Calibri"/>
              <a:cs typeface="Calibri"/>
            </a:endParaRPr>
          </a:p>
          <a:p>
            <a:pPr algn="just"/>
            <a:r>
              <a:rPr lang="fr-FR" sz="2000" dirty="0">
                <a:latin typeface="Calibri"/>
                <a:cs typeface="Segoe UI"/>
              </a:rPr>
              <a:t>Aujourd’hui dans la  parcelle N° 449 – feuille B2 du cadastre, il ne reste plus  de cette ancienne chapelle, enchâssée dans le talus bordant l’ancien chemin de l’</a:t>
            </a:r>
            <a:r>
              <a:rPr lang="fr-FR" sz="2000" err="1">
                <a:latin typeface="Calibri"/>
                <a:cs typeface="Segoe UI"/>
              </a:rPr>
              <a:t>éouvière</a:t>
            </a:r>
            <a:r>
              <a:rPr lang="fr-FR" sz="2000" dirty="0">
                <a:latin typeface="Calibri"/>
                <a:cs typeface="Segoe UI"/>
              </a:rPr>
              <a:t>, que le mur de façade et une partie des murs latéraux.</a:t>
            </a:r>
            <a:r>
              <a:rPr lang="en-US" sz="2000" dirty="0">
                <a:latin typeface="Calibri"/>
                <a:ea typeface="Calibri"/>
                <a:cs typeface="Calibri"/>
              </a:rPr>
              <a:t> </a:t>
            </a:r>
          </a:p>
          <a:p>
            <a:pPr algn="just"/>
            <a:r>
              <a:rPr lang="fr-FR" sz="2000" dirty="0">
                <a:latin typeface="Calibri"/>
                <a:cs typeface="Segoe UI"/>
              </a:rPr>
              <a:t>La façade d’une largeur de 6m est ornée d’un arc plein cintre de 3 m de diamètre intérieur. Cet arc est composé de 15 blocs de grès de couleur beige de 0.32m de largeur et d’une épaisseur variant de 0.20 à 0.27m, leur longueur allant de 0.11 à 0.62m. Il repose sur deux pieds-droits surmontés chacun d’un bloc avec corniche en encorbellement et présentant une hauteur totale de 2.40m</a:t>
            </a:r>
            <a:r>
              <a:rPr lang="fr-FR" sz="2000" dirty="0">
                <a:latin typeface="Calibri"/>
                <a:ea typeface="Calibri"/>
                <a:cs typeface="Segoe UI"/>
              </a:rPr>
              <a:t>.</a:t>
            </a:r>
            <a:endParaRPr lang="en-US" sz="2000" dirty="0">
              <a:latin typeface="Calibri"/>
              <a:ea typeface="Calibri"/>
              <a:cs typeface="Calibri"/>
            </a:endParaRPr>
          </a:p>
          <a:p>
            <a:pPr algn="just"/>
            <a:endParaRPr lang="en-US" sz="2000" dirty="0">
              <a:latin typeface="Calibri"/>
              <a:cs typeface="Calibri"/>
            </a:endParaRPr>
          </a:p>
          <a:p>
            <a:pPr algn="just"/>
            <a:r>
              <a:rPr lang="fr-FR" sz="2000" dirty="0">
                <a:latin typeface="Calibri"/>
                <a:cs typeface="Segoe UI"/>
              </a:rPr>
              <a:t>La façade est percée d’une porte, de deux fenêtres et d’un oculus.</a:t>
            </a:r>
            <a:r>
              <a:rPr lang="en-US" sz="2000" dirty="0">
                <a:latin typeface="Calibri"/>
                <a:ea typeface="Calibri"/>
                <a:cs typeface="Calibri"/>
              </a:rPr>
              <a:t> </a:t>
            </a:r>
          </a:p>
          <a:p>
            <a:pPr algn="just"/>
            <a:r>
              <a:rPr lang="fr-FR" sz="2000" dirty="0">
                <a:latin typeface="Calibri"/>
                <a:cs typeface="Segoe UI"/>
              </a:rPr>
              <a:t>La porte a une largeur d’ouverture de 0.98m ; les pieds-droits en grès, d’une largeur de 0.31m et d’une hauteur de 1.80m reposent sur un seuil composé de deux blocs de grès de 0.13m d’épaisseur moyenne, la porte se termine par un arc plein cintre de 1m de diamètre. Cet arc était composé à l’origine de trois blocs de grès de section rectangulaire de 0.275m de largeur et de 0.30m de longueur . </a:t>
            </a:r>
            <a:r>
              <a:rPr lang="fr-FR" sz="2000" dirty="0">
                <a:latin typeface="Calibri"/>
                <a:cs typeface="Calibri"/>
              </a:rPr>
              <a:t>Il manque actuellement la clé de voûte, cette dernière qui était décorée en son centre d’une tête d’angelot a été volée il y a une quarantaine d’années.</a:t>
            </a:r>
            <a:endParaRPr lang="fr-FR" sz="2000" dirty="0">
              <a:latin typeface="Calibri"/>
              <a:ea typeface="Calibri"/>
              <a:cs typeface="Segoe UI"/>
            </a:endParaRPr>
          </a:p>
        </p:txBody>
      </p:sp>
    </p:spTree>
    <p:extLst>
      <p:ext uri="{BB962C8B-B14F-4D97-AF65-F5344CB8AC3E}">
        <p14:creationId xmlns:p14="http://schemas.microsoft.com/office/powerpoint/2010/main" val="28447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Cecile-prieuré.jpg">
            <a:extLst>
              <a:ext uri="{FF2B5EF4-FFF2-40B4-BE49-F238E27FC236}">
                <a16:creationId xmlns:a16="http://schemas.microsoft.com/office/drawing/2014/main" id="{43B5887A-A403-8D71-5A4D-A3BD19F876DC}"/>
              </a:ext>
            </a:extLst>
          </p:cNvPr>
          <p:cNvPicPr>
            <a:picLocks noChangeAspect="1"/>
          </p:cNvPicPr>
          <p:nvPr/>
        </p:nvPicPr>
        <p:blipFill>
          <a:blip r:embed="rId2"/>
          <a:stretch>
            <a:fillRect/>
          </a:stretch>
        </p:blipFill>
        <p:spPr>
          <a:xfrm>
            <a:off x="-1172" y="347003"/>
            <a:ext cx="6860344" cy="10814147"/>
          </a:xfrm>
          <a:prstGeom prst="rect">
            <a:avLst/>
          </a:prstGeom>
        </p:spPr>
      </p:pic>
    </p:spTree>
    <p:extLst>
      <p:ext uri="{BB962C8B-B14F-4D97-AF65-F5344CB8AC3E}">
        <p14:creationId xmlns:p14="http://schemas.microsoft.com/office/powerpoint/2010/main" val="7907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cecile-prieuré3.jpg">
            <a:extLst>
              <a:ext uri="{FF2B5EF4-FFF2-40B4-BE49-F238E27FC236}">
                <a16:creationId xmlns:a16="http://schemas.microsoft.com/office/drawing/2014/main" id="{1310C370-ED17-7323-6712-ECE2B25778C1}"/>
              </a:ext>
            </a:extLst>
          </p:cNvPr>
          <p:cNvPicPr>
            <a:picLocks noChangeAspect="1"/>
          </p:cNvPicPr>
          <p:nvPr/>
        </p:nvPicPr>
        <p:blipFill>
          <a:blip r:embed="rId2"/>
          <a:stretch>
            <a:fillRect/>
          </a:stretch>
        </p:blipFill>
        <p:spPr>
          <a:xfrm>
            <a:off x="-2442" y="7286551"/>
            <a:ext cx="6862884" cy="4906744"/>
          </a:xfrm>
          <a:prstGeom prst="rect">
            <a:avLst/>
          </a:prstGeom>
        </p:spPr>
      </p:pic>
      <p:sp>
        <p:nvSpPr>
          <p:cNvPr id="5" name="TextBox 4">
            <a:extLst>
              <a:ext uri="{FF2B5EF4-FFF2-40B4-BE49-F238E27FC236}">
                <a16:creationId xmlns:a16="http://schemas.microsoft.com/office/drawing/2014/main" id="{8CE17BD1-804E-2A80-3360-0054B0B01156}"/>
              </a:ext>
            </a:extLst>
          </p:cNvPr>
          <p:cNvSpPr txBox="1"/>
          <p:nvPr/>
        </p:nvSpPr>
        <p:spPr>
          <a:xfrm>
            <a:off x="5862" y="5862"/>
            <a:ext cx="684627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Les pieds-droits sont accotés de deux petites fenêtres carrées de 0.75m de côté et dont les montants sont constitués de blocs de grès d’une  largeur moyenne de 0.25m. Nous ne pouvons donner la section des pieds-droits de la porte, des montants et linteaux des fenêtres, ne pouvant en prendre la mesure suite au comblement de l’édifice par l’écroulement de la voûte à l’intérieur de ce dernier.</a:t>
            </a:r>
            <a:r>
              <a:rPr lang="en-US" sz="2000" dirty="0">
                <a:latin typeface="Calibri"/>
                <a:ea typeface="Calibri"/>
                <a:cs typeface="Calibri"/>
              </a:rPr>
              <a:t> </a:t>
            </a:r>
            <a:endParaRPr lang="en-US"/>
          </a:p>
          <a:p>
            <a:pPr algn="just"/>
            <a:r>
              <a:rPr lang="fr-FR" sz="2000" dirty="0">
                <a:latin typeface="Calibri"/>
                <a:cs typeface="Segoe UI"/>
              </a:rPr>
              <a:t>Au centre de l’espace compris entre la porte et le grand arc qui soutenait la voûte se trouve l’oculus mentionné par le chanoine </a:t>
            </a:r>
            <a:r>
              <a:rPr lang="fr-FR" sz="2000" err="1">
                <a:latin typeface="Calibri"/>
                <a:cs typeface="Segoe UI"/>
              </a:rPr>
              <a:t>Bouisson</a:t>
            </a:r>
            <a:r>
              <a:rPr lang="fr-FR" sz="2000" dirty="0">
                <a:latin typeface="Calibri"/>
                <a:cs typeface="Segoe UI"/>
              </a:rPr>
              <a:t>. Cet oculus ovale de 0.80m sur 0.45m est formé de blocs de tuf façonnés. Il manque actuellement les blocs inférieurs qui ont été descellés pour accéder à la clé de voûte de la porte.</a:t>
            </a:r>
            <a:r>
              <a:rPr lang="en-US" sz="2000" dirty="0">
                <a:latin typeface="Calibri"/>
                <a:ea typeface="Calibri"/>
                <a:cs typeface="Calibri"/>
              </a:rPr>
              <a:t> </a:t>
            </a:r>
          </a:p>
          <a:p>
            <a:pPr algn="just"/>
            <a:r>
              <a:rPr lang="fr-FR" sz="2000" dirty="0">
                <a:latin typeface="Calibri"/>
                <a:cs typeface="Segoe UI"/>
              </a:rPr>
              <a:t>Tout l’espace compris entre la porte, les fenêtres, les pieds-droits et l’arc qui supportait la voûte est rempli de moellons divers maçonnés au mortier de chaux. Tandis  que le reste de la façade est constitué de blocs de grès équarris et montés en lits réguliers d’une épaisseur moyenne de 0.20m.</a:t>
            </a:r>
            <a:r>
              <a:rPr lang="en-US" sz="2000" dirty="0">
                <a:latin typeface="Calibri"/>
                <a:ea typeface="Calibri"/>
                <a:cs typeface="Calibri"/>
              </a:rPr>
              <a:t> </a:t>
            </a:r>
          </a:p>
          <a:p>
            <a:pPr algn="just"/>
            <a:r>
              <a:rPr lang="fr-FR" sz="2000" dirty="0">
                <a:latin typeface="Calibri"/>
                <a:cs typeface="Segoe UI"/>
              </a:rPr>
              <a:t>Les murs latéraux ne subsistent que sur une longueur de 2m, suite au comblement nous ne pouvons connaître leur épaisseur exacte car la donnée est faussée par les restes de voûte qui affleurent le comblement. </a:t>
            </a:r>
            <a:r>
              <a:rPr lang="en-US" sz="2000" dirty="0">
                <a:latin typeface="Calibri"/>
                <a:ea typeface="Calibri"/>
                <a:cs typeface="Calibri"/>
              </a:rPr>
              <a:t> </a:t>
            </a:r>
          </a:p>
          <a:p>
            <a:pPr algn="just"/>
            <a:r>
              <a:rPr lang="fr-FR" sz="2000" dirty="0">
                <a:latin typeface="Calibri"/>
                <a:cs typeface="Segoe UI"/>
              </a:rPr>
              <a:t>De même nous ne pouvons donner actuellement les dimensions exactes de la nef et de l’abside qui se trouvent enterrées.</a:t>
            </a:r>
            <a:r>
              <a:rPr lang="en-US" sz="2000" dirty="0">
                <a:latin typeface="Calibri"/>
                <a:ea typeface="Calibri"/>
                <a:cs typeface="Calibri"/>
              </a:rPr>
              <a:t> </a:t>
            </a:r>
          </a:p>
        </p:txBody>
      </p:sp>
    </p:spTree>
    <p:extLst>
      <p:ext uri="{BB962C8B-B14F-4D97-AF65-F5344CB8AC3E}">
        <p14:creationId xmlns:p14="http://schemas.microsoft.com/office/powerpoint/2010/main" val="292608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6B99BD-CE40-BF87-B0FA-1ADC95C878F6}"/>
              </a:ext>
            </a:extLst>
          </p:cNvPr>
          <p:cNvSpPr txBox="1"/>
          <p:nvPr/>
        </p:nvSpPr>
        <p:spPr>
          <a:xfrm>
            <a:off x="5861" y="-6572"/>
            <a:ext cx="6846276" cy="10738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b="1" dirty="0">
                <a:latin typeface="Calibri"/>
                <a:cs typeface="Segoe UI"/>
              </a:rPr>
              <a:t>Le bénitier.</a:t>
            </a:r>
            <a:endParaRPr lang="en-US" sz="2000" dirty="0">
              <a:latin typeface="Calibri"/>
              <a:ea typeface="Calibri"/>
              <a:cs typeface="Calibri"/>
            </a:endParaRPr>
          </a:p>
          <a:p>
            <a:pPr algn="just"/>
            <a:endParaRPr lang="en-US" sz="2000" dirty="0">
              <a:latin typeface="Calibri"/>
              <a:cs typeface="Calibri"/>
            </a:endParaRPr>
          </a:p>
          <a:p>
            <a:pPr algn="just"/>
            <a:r>
              <a:rPr lang="fr-FR" sz="2000" dirty="0">
                <a:latin typeface="Calibri"/>
                <a:cs typeface="Segoe UI"/>
              </a:rPr>
              <a:t>Le bénitier taillé dans le marbre rose est composé d’une vasque d’un diamètre  de 0.80m creusée sur une profondeur de 0.26m, elle est ornée d’un motif en pétales de marguerite et est posée sur un piédestal constitué d’une colonne et d’un socle quadrangulaire.</a:t>
            </a:r>
            <a:r>
              <a:rPr lang="en-US" sz="2000" dirty="0">
                <a:latin typeface="Calibri"/>
                <a:ea typeface="Calibri"/>
                <a:cs typeface="Calibri"/>
              </a:rPr>
              <a:t> </a:t>
            </a:r>
          </a:p>
          <a:p>
            <a:pPr algn="just"/>
            <a:r>
              <a:rPr lang="fr-FR" sz="2000" dirty="0">
                <a:latin typeface="Calibri"/>
                <a:cs typeface="Segoe UI"/>
              </a:rPr>
              <a:t>La colonne à fût droit qui supporte la vasque a une hauteur de 0.50m et un diamètre de 0.32m, elle est ornée de cannelures de style dorique, sa base annelée d’un diamètre de 0.41m repose sur le socle d’une hauteur de 0.32m  dont la partie supérieure est un carré de 0.41m de côté et la base un carré de 0.55m de côté.</a:t>
            </a:r>
            <a:r>
              <a:rPr lang="en-US" sz="2000" dirty="0">
                <a:latin typeface="Calibri"/>
                <a:ea typeface="Calibri"/>
                <a:cs typeface="Calibri"/>
              </a:rPr>
              <a:t> </a:t>
            </a:r>
          </a:p>
          <a:p>
            <a:pPr algn="just"/>
            <a:endParaRPr lang="en-US" sz="2000" dirty="0">
              <a:latin typeface="Calibri"/>
              <a:cs typeface="Calibri"/>
            </a:endParaRPr>
          </a:p>
          <a:p>
            <a:pPr algn="just"/>
            <a:r>
              <a:rPr lang="fr-FR" sz="2000" dirty="0">
                <a:latin typeface="Calibri"/>
                <a:cs typeface="Segoe UI"/>
              </a:rPr>
              <a:t>Ce bénitier a été enlevé de la chapelle par Monsieur Perron, alors qu’il enseignait  dans l’école qui se trouvait alors au quartier de La Valette, et ce afin que ses élèves plantent des fleurs dans la vasque.</a:t>
            </a:r>
            <a:r>
              <a:rPr lang="en-US" sz="2000" dirty="0">
                <a:latin typeface="Calibri"/>
                <a:ea typeface="Calibri"/>
                <a:cs typeface="Calibri"/>
              </a:rPr>
              <a:t> </a:t>
            </a:r>
          </a:p>
          <a:p>
            <a:pPr algn="just"/>
            <a:r>
              <a:rPr lang="fr-FR" sz="2000" dirty="0">
                <a:latin typeface="Calibri"/>
                <a:cs typeface="Segoe UI"/>
              </a:rPr>
              <a:t>Puis il a été de nouveau déplacé pour être installé sur le trottoir du boulevard Gambetta à l’entrée du jeu de boules. Surmonté d’une grenouille en fonte, il est devenu « la fontaine de la grenouille ».  En 1997, suite à un acte de malveillance, la grenouille a été cassée, ce qui a provoqué un nouveau déménagement du bénitier. </a:t>
            </a:r>
            <a:r>
              <a:rPr lang="en-US" sz="2000" dirty="0">
                <a:latin typeface="Calibri"/>
                <a:ea typeface="Calibri"/>
                <a:cs typeface="Calibri"/>
              </a:rPr>
              <a:t> </a:t>
            </a:r>
          </a:p>
          <a:p>
            <a:pPr algn="just"/>
            <a:endParaRPr lang="en-US" sz="2000" dirty="0">
              <a:latin typeface="Calibri"/>
              <a:cs typeface="Calibri"/>
            </a:endParaRPr>
          </a:p>
          <a:p>
            <a:pPr algn="just"/>
            <a:r>
              <a:rPr lang="fr-FR" sz="2000" dirty="0">
                <a:latin typeface="Calibri"/>
                <a:cs typeface="Segoe UI"/>
              </a:rPr>
              <a:t>Il est actuellement protégé dans une chapelle latérale de l’église saint Pierre du Parage.</a:t>
            </a:r>
            <a:r>
              <a:rPr lang="en-US" sz="2000" dirty="0">
                <a:latin typeface="Calibri"/>
                <a:ea typeface="Calibri"/>
                <a:cs typeface="Calibri"/>
              </a:rPr>
              <a:t> </a:t>
            </a:r>
          </a:p>
          <a:p>
            <a:pPr algn="just"/>
            <a:endParaRPr lang="en-US" sz="2000" dirty="0">
              <a:latin typeface="Calibri"/>
              <a:cs typeface="Calibri"/>
            </a:endParaRPr>
          </a:p>
          <a:p>
            <a:pPr algn="just"/>
            <a:r>
              <a:rPr lang="fr-FR" sz="2000" dirty="0">
                <a:latin typeface="Calibri"/>
                <a:cs typeface="Segoe UI"/>
              </a:rPr>
              <a:t>*Source : recherches de Frank Dugas + Pages d’histoire d’un terroir provençal + Archives départementales du Var 1G64, f° 170,177, visite pastorale, 1585.</a:t>
            </a:r>
            <a:r>
              <a:rPr lang="en-US" sz="2000" dirty="0">
                <a:latin typeface="Calibri"/>
                <a:ea typeface="Calibri"/>
                <a:cs typeface="Calibri"/>
              </a:rPr>
              <a:t> </a:t>
            </a:r>
          </a:p>
          <a:p>
            <a:pPr algn="just"/>
            <a:r>
              <a:rPr lang="fr-FR" sz="2000" dirty="0">
                <a:latin typeface="Calibri"/>
                <a:cs typeface="Segoe UI"/>
              </a:rPr>
              <a:t>BOUISSON (chanoine) – Eglises et chapelles du Var, dans Archives d’histoire et d’archéologie du diocèse de Fréjus et Toulon N°5, 1933,       p. 61-72.</a:t>
            </a:r>
            <a:r>
              <a:rPr lang="en-US" sz="2000" dirty="0">
                <a:latin typeface="Calibri"/>
                <a:ea typeface="Calibri"/>
                <a:cs typeface="Calibri"/>
              </a:rPr>
              <a:t> </a:t>
            </a:r>
          </a:p>
          <a:p>
            <a:pPr>
              <a:lnSpc>
                <a:spcPts val="1457"/>
              </a:lnSpc>
            </a:pPr>
            <a:endParaRPr lang="en-US" sz="1100">
              <a:latin typeface="Calibri"/>
              <a:ea typeface="Calibri"/>
              <a:cs typeface="Calibri"/>
            </a:endParaRPr>
          </a:p>
        </p:txBody>
      </p:sp>
    </p:spTree>
    <p:extLst>
      <p:ext uri="{BB962C8B-B14F-4D97-AF65-F5344CB8AC3E}">
        <p14:creationId xmlns:p14="http://schemas.microsoft.com/office/powerpoint/2010/main" val="13094452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4A6D01-AA88-4EAE-BE98-28AFC021F975}">
  <ds:schemaRefs>
    <ds:schemaRef ds:uri="http://schemas.microsoft.com/sharepoint/v3/contenttype/forms"/>
  </ds:schemaRefs>
</ds:datastoreItem>
</file>

<file path=customXml/itemProps2.xml><?xml version="1.0" encoding="utf-8"?>
<ds:datastoreItem xmlns:ds="http://schemas.openxmlformats.org/officeDocument/2006/customXml" ds:itemID="{2B8B9B0C-5EAD-4EDB-BA67-05E1BB725102}">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3.xml><?xml version="1.0" encoding="utf-8"?>
<ds:datastoreItem xmlns:ds="http://schemas.openxmlformats.org/officeDocument/2006/customXml" ds:itemID="{32182462-9DF9-446A-89D3-625493BAB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Thème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60</cp:revision>
  <dcterms:created xsi:type="dcterms:W3CDTF">2025-07-16T09:19:25Z</dcterms:created>
  <dcterms:modified xsi:type="dcterms:W3CDTF">2025-07-26T12:46:03Z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