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7A21A-00AE-A21C-5115-20D314D999B1}" v="5" dt="2025-07-25T07:51:03.135"/>
    <p1510:client id="{B6F7CB9B-9930-7667-97F7-D778DDC532DB}" v="9" dt="2025-07-26T12:45:20.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T Laurene" userId="S::lcollet@lesarcssurargens.fr::5bdb6239-758e-40dc-928f-b3da8a8c3bb7" providerId="AD" clId="Web-{C5D04DB1-B24A-44FB-809E-ADA2A007FBBC}"/>
    <pc:docChg chg="addSld modSld sldOrd">
      <pc:chgData name="COLLET Laurene" userId="S::lcollet@lesarcssurargens.fr::5bdb6239-758e-40dc-928f-b3da8a8c3bb7" providerId="AD" clId="Web-{C5D04DB1-B24A-44FB-809E-ADA2A007FBBC}" dt="2025-07-16T08:22:56.974" v="173" actId="1076"/>
      <pc:docMkLst>
        <pc:docMk/>
      </pc:docMkLst>
      <pc:sldChg chg="addSp modSp">
        <pc:chgData name="COLLET Laurene" userId="S::lcollet@lesarcssurargens.fr::5bdb6239-758e-40dc-928f-b3da8a8c3bb7" providerId="AD" clId="Web-{C5D04DB1-B24A-44FB-809E-ADA2A007FBBC}" dt="2025-07-16T08:17:42.423" v="66" actId="1076"/>
        <pc:sldMkLst>
          <pc:docMk/>
          <pc:sldMk cId="3784089036" sldId="256"/>
        </pc:sldMkLst>
        <pc:spChg chg="add mod">
          <ac:chgData name="COLLET Laurene" userId="S::lcollet@lesarcssurargens.fr::5bdb6239-758e-40dc-928f-b3da8a8c3bb7" providerId="AD" clId="Web-{C5D04DB1-B24A-44FB-809E-ADA2A007FBBC}" dt="2025-07-16T08:17:34.986" v="64" actId="1076"/>
          <ac:spMkLst>
            <pc:docMk/>
            <pc:sldMk cId="3784089036" sldId="256"/>
            <ac:spMk id="3" creationId="{6C47BD35-2214-DEF5-E490-7CA932E64671}"/>
          </ac:spMkLst>
        </pc:spChg>
        <pc:spChg chg="add mod">
          <ac:chgData name="COLLET Laurene" userId="S::lcollet@lesarcssurargens.fr::5bdb6239-758e-40dc-928f-b3da8a8c3bb7" providerId="AD" clId="Web-{C5D04DB1-B24A-44FB-809E-ADA2A007FBBC}" dt="2025-07-16T08:17:42.423" v="66" actId="1076"/>
          <ac:spMkLst>
            <pc:docMk/>
            <pc:sldMk cId="3784089036" sldId="256"/>
            <ac:spMk id="6" creationId="{87E75401-F522-B65D-434F-CF2FF9B82A50}"/>
          </ac:spMkLst>
        </pc:spChg>
        <pc:picChg chg="add mod">
          <ac:chgData name="COLLET Laurene" userId="S::lcollet@lesarcssurargens.fr::5bdb6239-758e-40dc-928f-b3da8a8c3bb7" providerId="AD" clId="Web-{C5D04DB1-B24A-44FB-809E-ADA2A007FBBC}" dt="2025-07-16T08:17:30.595" v="63" actId="1076"/>
          <ac:picMkLst>
            <pc:docMk/>
            <pc:sldMk cId="3784089036" sldId="256"/>
            <ac:picMk id="2" creationId="{04789DC7-5B2F-0BC7-0D28-362ADC0729B8}"/>
          </ac:picMkLst>
        </pc:picChg>
      </pc:sldChg>
      <pc:sldChg chg="addSp delSp modSp">
        <pc:chgData name="COLLET Laurene" userId="S::lcollet@lesarcssurargens.fr::5bdb6239-758e-40dc-928f-b3da8a8c3bb7" providerId="AD" clId="Web-{C5D04DB1-B24A-44FB-809E-ADA2A007FBBC}" dt="2025-07-16T08:21:53.849" v="140" actId="14100"/>
        <pc:sldMkLst>
          <pc:docMk/>
          <pc:sldMk cId="475744831" sldId="257"/>
        </pc:sldMkLst>
      </pc:sldChg>
      <pc:sldChg chg="addSp delSp modSp new ord">
        <pc:chgData name="COLLET Laurene" userId="S::lcollet@lesarcssurargens.fr::5bdb6239-758e-40dc-928f-b3da8a8c3bb7" providerId="AD" clId="Web-{C5D04DB1-B24A-44FB-809E-ADA2A007FBBC}" dt="2025-07-16T08:19:29.081" v="92" actId="1076"/>
        <pc:sldMkLst>
          <pc:docMk/>
          <pc:sldMk cId="3083810101" sldId="258"/>
        </pc:sldMkLst>
        <pc:spChg chg="add mod">
          <ac:chgData name="COLLET Laurene" userId="S::lcollet@lesarcssurargens.fr::5bdb6239-758e-40dc-928f-b3da8a8c3bb7" providerId="AD" clId="Web-{C5D04DB1-B24A-44FB-809E-ADA2A007FBBC}" dt="2025-07-16T08:19:29.081" v="92" actId="1076"/>
          <ac:spMkLst>
            <pc:docMk/>
            <pc:sldMk cId="3083810101" sldId="258"/>
            <ac:spMk id="4" creationId="{1DC9844A-2C84-6D9F-FDCD-EC62CDB75AEF}"/>
          </ac:spMkLst>
        </pc:spChg>
      </pc:sldChg>
      <pc:sldChg chg="addSp delSp modSp new">
        <pc:chgData name="COLLET Laurene" userId="S::lcollet@lesarcssurargens.fr::5bdb6239-758e-40dc-928f-b3da8a8c3bb7" providerId="AD" clId="Web-{C5D04DB1-B24A-44FB-809E-ADA2A007FBBC}" dt="2025-07-16T08:20:10.050" v="106" actId="1076"/>
        <pc:sldMkLst>
          <pc:docMk/>
          <pc:sldMk cId="3908843873" sldId="259"/>
        </pc:sldMkLst>
        <pc:spChg chg="add mod">
          <ac:chgData name="COLLET Laurene" userId="S::lcollet@lesarcssurargens.fr::5bdb6239-758e-40dc-928f-b3da8a8c3bb7" providerId="AD" clId="Web-{C5D04DB1-B24A-44FB-809E-ADA2A007FBBC}" dt="2025-07-16T08:20:10.050" v="106" actId="1076"/>
          <ac:spMkLst>
            <pc:docMk/>
            <pc:sldMk cId="3908843873" sldId="259"/>
            <ac:spMk id="4" creationId="{16A0364D-E04E-6A03-B125-4599915DDEA5}"/>
          </ac:spMkLst>
        </pc:spChg>
      </pc:sldChg>
      <pc:sldChg chg="addSp delSp modSp new">
        <pc:chgData name="COLLET Laurene" userId="S::lcollet@lesarcssurargens.fr::5bdb6239-758e-40dc-928f-b3da8a8c3bb7" providerId="AD" clId="Web-{C5D04DB1-B24A-44FB-809E-ADA2A007FBBC}" dt="2025-07-16T08:22:56.974" v="173" actId="1076"/>
        <pc:sldMkLst>
          <pc:docMk/>
          <pc:sldMk cId="496046615" sldId="260"/>
        </pc:sldMkLst>
        <pc:spChg chg="add mod">
          <ac:chgData name="COLLET Laurene" userId="S::lcollet@lesarcssurargens.fr::5bdb6239-758e-40dc-928f-b3da8a8c3bb7" providerId="AD" clId="Web-{C5D04DB1-B24A-44FB-809E-ADA2A007FBBC}" dt="2025-07-16T08:22:56.974" v="173" actId="1076"/>
          <ac:spMkLst>
            <pc:docMk/>
            <pc:sldMk cId="496046615" sldId="260"/>
            <ac:spMk id="4" creationId="{B7521CB6-8405-7D41-16FF-B08302559791}"/>
          </ac:spMkLst>
        </pc:spChg>
      </pc:sldChg>
    </pc:docChg>
  </pc:docChgLst>
  <pc:docChgLst>
    <pc:chgData name="saisonnier Tourisme Culture Patrimoine" userId="S::saisontcp@lesarcssurargens.fr::0ca65382-e596-453e-9522-818d66b87411" providerId="AD" clId="Web-{B6F7CB9B-9930-7667-97F7-D778DDC532DB}"/>
    <pc:docChg chg="delSld modSld">
      <pc:chgData name="saisonnier Tourisme Culture Patrimoine" userId="S::saisontcp@lesarcssurargens.fr::0ca65382-e596-453e-9522-818d66b87411" providerId="AD" clId="Web-{B6F7CB9B-9930-7667-97F7-D778DDC532DB}" dt="2025-07-26T12:45:20.118" v="5"/>
      <pc:docMkLst>
        <pc:docMk/>
      </pc:docMkLst>
      <pc:sldChg chg="modSp">
        <pc:chgData name="saisonnier Tourisme Culture Patrimoine" userId="S::saisontcp@lesarcssurargens.fr::0ca65382-e596-453e-9522-818d66b87411" providerId="AD" clId="Web-{B6F7CB9B-9930-7667-97F7-D778DDC532DB}" dt="2025-07-26T12:45:07.259" v="3" actId="1076"/>
        <pc:sldMkLst>
          <pc:docMk/>
          <pc:sldMk cId="3784089036" sldId="256"/>
        </pc:sldMkLst>
        <pc:spChg chg="mod">
          <ac:chgData name="saisonnier Tourisme Culture Patrimoine" userId="S::saisontcp@lesarcssurargens.fr::0ca65382-e596-453e-9522-818d66b87411" providerId="AD" clId="Web-{B6F7CB9B-9930-7667-97F7-D778DDC532DB}" dt="2025-07-26T12:45:03.665" v="1" actId="1076"/>
          <ac:spMkLst>
            <pc:docMk/>
            <pc:sldMk cId="3784089036" sldId="256"/>
            <ac:spMk id="3" creationId="{6C47BD35-2214-DEF5-E490-7CA932E64671}"/>
          </ac:spMkLst>
        </pc:spChg>
        <pc:spChg chg="mod">
          <ac:chgData name="saisonnier Tourisme Culture Patrimoine" userId="S::saisontcp@lesarcssurargens.fr::0ca65382-e596-453e-9522-818d66b87411" providerId="AD" clId="Web-{B6F7CB9B-9930-7667-97F7-D778DDC532DB}" dt="2025-07-26T12:45:07.259" v="3" actId="1076"/>
          <ac:spMkLst>
            <pc:docMk/>
            <pc:sldMk cId="3784089036" sldId="256"/>
            <ac:spMk id="5" creationId="{9C9CF4B5-667E-5FAE-0A88-30F87F117825}"/>
          </ac:spMkLst>
        </pc:spChg>
        <pc:spChg chg="mod">
          <ac:chgData name="saisonnier Tourisme Culture Patrimoine" userId="S::saisontcp@lesarcssurargens.fr::0ca65382-e596-453e-9522-818d66b87411" providerId="AD" clId="Web-{B6F7CB9B-9930-7667-97F7-D778DDC532DB}" dt="2025-07-26T12:45:00.587" v="0" actId="1076"/>
          <ac:spMkLst>
            <pc:docMk/>
            <pc:sldMk cId="3784089036" sldId="256"/>
            <ac:spMk id="6" creationId="{87E75401-F522-B65D-434F-CF2FF9B82A50}"/>
          </ac:spMkLst>
        </pc:spChg>
        <pc:picChg chg="mod">
          <ac:chgData name="saisonnier Tourisme Culture Patrimoine" userId="S::saisontcp@lesarcssurargens.fr::0ca65382-e596-453e-9522-818d66b87411" providerId="AD" clId="Web-{B6F7CB9B-9930-7667-97F7-D778DDC532DB}" dt="2025-07-26T12:45:05.134" v="2" actId="1076"/>
          <ac:picMkLst>
            <pc:docMk/>
            <pc:sldMk cId="3784089036" sldId="256"/>
            <ac:picMk id="2" creationId="{04789DC7-5B2F-0BC7-0D28-362ADC0729B8}"/>
          </ac:picMkLst>
        </pc:picChg>
      </pc:sldChg>
      <pc:sldChg chg="del">
        <pc:chgData name="saisonnier Tourisme Culture Patrimoine" userId="S::saisontcp@lesarcssurargens.fr::0ca65382-e596-453e-9522-818d66b87411" providerId="AD" clId="Web-{B6F7CB9B-9930-7667-97F7-D778DDC532DB}" dt="2025-07-26T12:45:20.118" v="5"/>
        <pc:sldMkLst>
          <pc:docMk/>
          <pc:sldMk cId="475744831" sldId="257"/>
        </pc:sldMkLst>
      </pc:sldChg>
      <pc:sldChg chg="modSp">
        <pc:chgData name="saisonnier Tourisme Culture Patrimoine" userId="S::saisontcp@lesarcssurargens.fr::0ca65382-e596-453e-9522-818d66b87411" providerId="AD" clId="Web-{B6F7CB9B-9930-7667-97F7-D778DDC532DB}" dt="2025-07-26T12:45:17.024" v="4" actId="20577"/>
        <pc:sldMkLst>
          <pc:docMk/>
          <pc:sldMk cId="3908843873" sldId="259"/>
        </pc:sldMkLst>
        <pc:spChg chg="mod">
          <ac:chgData name="saisonnier Tourisme Culture Patrimoine" userId="S::saisontcp@lesarcssurargens.fr::0ca65382-e596-453e-9522-818d66b87411" providerId="AD" clId="Web-{B6F7CB9B-9930-7667-97F7-D778DDC532DB}" dt="2025-07-26T12:45:17.024" v="4" actId="20577"/>
          <ac:spMkLst>
            <pc:docMk/>
            <pc:sldMk cId="3908843873" sldId="259"/>
            <ac:spMk id="4" creationId="{16A0364D-E04E-6A03-B125-4599915DDEA5}"/>
          </ac:spMkLst>
        </pc:spChg>
      </pc:sldChg>
    </pc:docChg>
  </pc:docChgLst>
  <pc:docChgLst>
    <pc:chgData name="saisonnier Tourisme Culture Patrimoine" userId="S::saisontcp@lesarcssurargens.fr::0ca65382-e596-453e-9522-818d66b87411" providerId="AD" clId="Web-{12D72974-9F29-2BE5-A375-9B8106B76DAC}"/>
    <pc:docChg chg="mod addSld delSld modSld modMainMaster setSldSz">
      <pc:chgData name="saisonnier Tourisme Culture Patrimoine" userId="S::saisontcp@lesarcssurargens.fr::0ca65382-e596-453e-9522-818d66b87411" providerId="AD" clId="Web-{12D72974-9F29-2BE5-A375-9B8106B76DAC}" dt="2025-07-11T10:07:55.368" v="128" actId="14100"/>
      <pc:docMkLst>
        <pc:docMk/>
      </pc:docMkLst>
      <pc:sldChg chg="addSp delSp modSp">
        <pc:chgData name="saisonnier Tourisme Culture Patrimoine" userId="S::saisontcp@lesarcssurargens.fr::0ca65382-e596-453e-9522-818d66b87411" providerId="AD" clId="Web-{12D72974-9F29-2BE5-A375-9B8106B76DAC}" dt="2025-07-11T10:05:06.224" v="91" actId="20577"/>
        <pc:sldMkLst>
          <pc:docMk/>
          <pc:sldMk cId="3784089036" sldId="256"/>
        </pc:sldMkLst>
        <pc:spChg chg="add mod">
          <ac:chgData name="saisonnier Tourisme Culture Patrimoine" userId="S::saisontcp@lesarcssurargens.fr::0ca65382-e596-453e-9522-818d66b87411" providerId="AD" clId="Web-{12D72974-9F29-2BE5-A375-9B8106B76DAC}" dt="2025-07-11T10:01:06.079" v="34" actId="1076"/>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12D72974-9F29-2BE5-A375-9B8106B76DAC}" dt="2025-07-11T10:04:36.911" v="82" actId="20577"/>
          <ac:spMkLst>
            <pc:docMk/>
            <pc:sldMk cId="3784089036" sldId="256"/>
            <ac:spMk id="11" creationId="{B4396D96-6B71-2C38-7D31-C9D817B6BE72}"/>
          </ac:spMkLst>
        </pc:spChg>
        <pc:picChg chg="add mod">
          <ac:chgData name="saisonnier Tourisme Culture Patrimoine" userId="S::saisontcp@lesarcssurargens.fr::0ca65382-e596-453e-9522-818d66b87411" providerId="AD" clId="Web-{12D72974-9F29-2BE5-A375-9B8106B76DAC}" dt="2025-07-11T09:57:04.027" v="4" actId="1076"/>
          <ac:picMkLst>
            <pc:docMk/>
            <pc:sldMk cId="3784089036" sldId="256"/>
            <ac:picMk id="4" creationId="{0951D340-C7CE-E31C-9C6D-9673C15B5150}"/>
          </ac:picMkLst>
        </pc:picChg>
      </pc:sldChg>
      <pc:sldChg chg="addSp delSp modSp add replId">
        <pc:chgData name="saisonnier Tourisme Culture Patrimoine" userId="S::saisontcp@lesarcssurargens.fr::0ca65382-e596-453e-9522-818d66b87411" providerId="AD" clId="Web-{12D72974-9F29-2BE5-A375-9B8106B76DAC}" dt="2025-07-11T10:07:55.368" v="128" actId="14100"/>
        <pc:sldMkLst>
          <pc:docMk/>
          <pc:sldMk cId="475744831" sldId="257"/>
        </pc:sldMkLst>
        <pc:spChg chg="mod">
          <ac:chgData name="saisonnier Tourisme Culture Patrimoine" userId="S::saisontcp@lesarcssurargens.fr::0ca65382-e596-453e-9522-818d66b87411" providerId="AD" clId="Web-{12D72974-9F29-2BE5-A375-9B8106B76DAC}" dt="2025-07-11T10:05:30.303" v="101" actId="20577"/>
          <ac:spMkLst>
            <pc:docMk/>
            <pc:sldMk cId="475744831" sldId="257"/>
            <ac:spMk id="9" creationId="{EE5BEB21-0575-1993-E11A-3E565BF4B070}"/>
          </ac:spMkLst>
        </pc:spChg>
      </pc:sldChg>
      <pc:sldChg chg="new del">
        <pc:chgData name="saisonnier Tourisme Culture Patrimoine" userId="S::saisontcp@lesarcssurargens.fr::0ca65382-e596-453e-9522-818d66b87411" providerId="AD" clId="Web-{12D72974-9F29-2BE5-A375-9B8106B76DAC}" dt="2025-07-11T10:05:14.162" v="93"/>
        <pc:sldMkLst>
          <pc:docMk/>
          <pc:sldMk cId="2048431874" sldId="257"/>
        </pc:sldMkLst>
      </pc:sldChg>
      <pc:sldMasterChg chg="modSp modSldLayout">
        <pc:chgData name="saisonnier Tourisme Culture Patrimoine" userId="S::saisontcp@lesarcssurargens.fr::0ca65382-e596-453e-9522-818d66b87411" providerId="AD" clId="Web-{12D72974-9F29-2BE5-A375-9B8106B76DAC}" dt="2025-07-11T09:56:34.183" v="0"/>
        <pc:sldMasterMkLst>
          <pc:docMk/>
          <pc:sldMasterMk cId="3071127875" sldId="2147483648"/>
        </pc:sldMasterMkLst>
        <pc:spChg chg="mod">
          <ac:chgData name="saisonnier Tourisme Culture Patrimoine" userId="S::saisontcp@lesarcssurargens.fr::0ca65382-e596-453e-9522-818d66b87411" providerId="AD" clId="Web-{12D72974-9F29-2BE5-A375-9B8106B76DAC}" dt="2025-07-11T09:56:34.183"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12D72974-9F29-2BE5-A375-9B8106B76DAC}" dt="2025-07-11T09:56:34.183"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12D72974-9F29-2BE5-A375-9B8106B76DAC}" dt="2025-07-11T09:56:34.183"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12D72974-9F29-2BE5-A375-9B8106B76DAC}" dt="2025-07-11T09:56:34.183"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12D72974-9F29-2BE5-A375-9B8106B76DAC}" dt="2025-07-11T09:56:34.183"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12D72974-9F29-2BE5-A375-9B8106B76DAC}" dt="2025-07-11T09:56:34.183"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12D72974-9F29-2BE5-A375-9B8106B76DAC}" dt="2025-07-11T09:56:34.183"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12D72974-9F29-2BE5-A375-9B8106B76DAC}" dt="2025-07-11T09:56:34.183"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12D72974-9F29-2BE5-A375-9B8106B76DAC}" dt="2025-07-11T09:56:34.183" v="0"/>
            <ac:spMkLst>
              <pc:docMk/>
              <pc:sldMasterMk cId="3071127875" sldId="2147483648"/>
              <pc:sldLayoutMk cId="1902177510" sldId="2147483659"/>
              <ac:spMk id="3" creationId="{00000000-0000-0000-0000-000000000000}"/>
            </ac:spMkLst>
          </pc:spChg>
        </pc:sldLayoutChg>
      </pc:sldMasterChg>
    </pc:docChg>
  </pc:docChgLst>
  <pc:docChgLst>
    <pc:chgData name="COLLET Laurene" userId="S::lcollet@lesarcssurargens.fr::5bdb6239-758e-40dc-928f-b3da8a8c3bb7" providerId="AD" clId="Web-{77108A9A-766D-44A4-AB0D-471E5D6951CA}"/>
    <pc:docChg chg="modSld">
      <pc:chgData name="COLLET Laurene" userId="S::lcollet@lesarcssurargens.fr::5bdb6239-758e-40dc-928f-b3da8a8c3bb7" providerId="AD" clId="Web-{77108A9A-766D-44A4-AB0D-471E5D6951CA}" dt="2025-07-16T08:04:03.898" v="8"/>
      <pc:docMkLst>
        <pc:docMk/>
      </pc:docMkLst>
      <pc:sldChg chg="addSp delSp modSp">
        <pc:chgData name="COLLET Laurene" userId="S::lcollet@lesarcssurargens.fr::5bdb6239-758e-40dc-928f-b3da8a8c3bb7" providerId="AD" clId="Web-{77108A9A-766D-44A4-AB0D-471E5D6951CA}" dt="2025-07-16T08:04:03.898" v="8"/>
        <pc:sldMkLst>
          <pc:docMk/>
          <pc:sldMk cId="3784089036" sldId="256"/>
        </pc:sldMkLst>
        <pc:spChg chg="add del">
          <ac:chgData name="COLLET Laurene" userId="S::lcollet@lesarcssurargens.fr::5bdb6239-758e-40dc-928f-b3da8a8c3bb7" providerId="AD" clId="Web-{77108A9A-766D-44A4-AB0D-471E5D6951CA}" dt="2025-07-16T08:03:53.820" v="3"/>
          <ac:spMkLst>
            <pc:docMk/>
            <pc:sldMk cId="3784089036" sldId="256"/>
            <ac:spMk id="5" creationId="{9C9CF4B5-667E-5FAE-0A88-30F87F117825}"/>
          </ac:spMkLst>
        </pc:spChg>
      </pc:sldChg>
    </pc:docChg>
  </pc:docChgLst>
  <pc:docChgLst>
    <pc:chgData name="saisonnier Tourisme Culture Patrimoine" userId="S::saisontcp@lesarcssurargens.fr::0ca65382-e596-453e-9522-818d66b87411" providerId="AD" clId="Web-{47CE2B82-DFFA-91D0-B779-A17AB8E863A1}"/>
    <pc:docChg chg="modSld">
      <pc:chgData name="saisonnier Tourisme Culture Patrimoine" userId="S::saisontcp@lesarcssurargens.fr::0ca65382-e596-453e-9522-818d66b87411" providerId="AD" clId="Web-{47CE2B82-DFFA-91D0-B779-A17AB8E863A1}" dt="2025-07-17T13:30:36.560" v="48" actId="20577"/>
      <pc:docMkLst>
        <pc:docMk/>
      </pc:docMkLst>
      <pc:sldChg chg="modSp">
        <pc:chgData name="saisonnier Tourisme Culture Patrimoine" userId="S::saisontcp@lesarcssurargens.fr::0ca65382-e596-453e-9522-818d66b87411" providerId="AD" clId="Web-{47CE2B82-DFFA-91D0-B779-A17AB8E863A1}" dt="2025-07-17T13:27:38.998" v="2" actId="1076"/>
        <pc:sldMkLst>
          <pc:docMk/>
          <pc:sldMk cId="3784089036" sldId="256"/>
        </pc:sldMkLst>
        <pc:spChg chg="mod">
          <ac:chgData name="saisonnier Tourisme Culture Patrimoine" userId="S::saisontcp@lesarcssurargens.fr::0ca65382-e596-453e-9522-818d66b87411" providerId="AD" clId="Web-{47CE2B82-DFFA-91D0-B779-A17AB8E863A1}" dt="2025-07-17T13:27:38.998" v="2" actId="1076"/>
          <ac:spMkLst>
            <pc:docMk/>
            <pc:sldMk cId="3784089036" sldId="256"/>
            <ac:spMk id="6" creationId="{87E75401-F522-B65D-434F-CF2FF9B82A50}"/>
          </ac:spMkLst>
        </pc:spChg>
      </pc:sldChg>
      <pc:sldChg chg="modSp">
        <pc:chgData name="saisonnier Tourisme Culture Patrimoine" userId="S::saisontcp@lesarcssurargens.fr::0ca65382-e596-453e-9522-818d66b87411" providerId="AD" clId="Web-{47CE2B82-DFFA-91D0-B779-A17AB8E863A1}" dt="2025-07-17T13:30:08.545" v="31" actId="1076"/>
        <pc:sldMkLst>
          <pc:docMk/>
          <pc:sldMk cId="475744831" sldId="257"/>
        </pc:sldMkLst>
      </pc:sldChg>
      <pc:sldChg chg="modSp">
        <pc:chgData name="saisonnier Tourisme Culture Patrimoine" userId="S::saisontcp@lesarcssurargens.fr::0ca65382-e596-453e-9522-818d66b87411" providerId="AD" clId="Web-{47CE2B82-DFFA-91D0-B779-A17AB8E863A1}" dt="2025-07-17T13:28:22.513" v="18" actId="20577"/>
        <pc:sldMkLst>
          <pc:docMk/>
          <pc:sldMk cId="3083810101" sldId="258"/>
        </pc:sldMkLst>
        <pc:spChg chg="mod">
          <ac:chgData name="saisonnier Tourisme Culture Patrimoine" userId="S::saisontcp@lesarcssurargens.fr::0ca65382-e596-453e-9522-818d66b87411" providerId="AD" clId="Web-{47CE2B82-DFFA-91D0-B779-A17AB8E863A1}" dt="2025-07-17T13:28:22.513" v="18" actId="20577"/>
          <ac:spMkLst>
            <pc:docMk/>
            <pc:sldMk cId="3083810101" sldId="258"/>
            <ac:spMk id="4" creationId="{1DC9844A-2C84-6D9F-FDCD-EC62CDB75AEF}"/>
          </ac:spMkLst>
        </pc:spChg>
      </pc:sldChg>
      <pc:sldChg chg="modSp">
        <pc:chgData name="saisonnier Tourisme Culture Patrimoine" userId="S::saisontcp@lesarcssurargens.fr::0ca65382-e596-453e-9522-818d66b87411" providerId="AD" clId="Web-{47CE2B82-DFFA-91D0-B779-A17AB8E863A1}" dt="2025-07-17T13:28:45.513" v="26" actId="20577"/>
        <pc:sldMkLst>
          <pc:docMk/>
          <pc:sldMk cId="3908843873" sldId="259"/>
        </pc:sldMkLst>
        <pc:spChg chg="mod">
          <ac:chgData name="saisonnier Tourisme Culture Patrimoine" userId="S::saisontcp@lesarcssurargens.fr::0ca65382-e596-453e-9522-818d66b87411" providerId="AD" clId="Web-{47CE2B82-DFFA-91D0-B779-A17AB8E863A1}" dt="2025-07-17T13:28:45.513" v="26" actId="20577"/>
          <ac:spMkLst>
            <pc:docMk/>
            <pc:sldMk cId="3908843873" sldId="259"/>
            <ac:spMk id="4" creationId="{16A0364D-E04E-6A03-B125-4599915DDEA5}"/>
          </ac:spMkLst>
        </pc:spChg>
      </pc:sldChg>
      <pc:sldChg chg="modSp">
        <pc:chgData name="saisonnier Tourisme Culture Patrimoine" userId="S::saisontcp@lesarcssurargens.fr::0ca65382-e596-453e-9522-818d66b87411" providerId="AD" clId="Web-{47CE2B82-DFFA-91D0-B779-A17AB8E863A1}" dt="2025-07-17T13:30:36.560" v="48" actId="20577"/>
        <pc:sldMkLst>
          <pc:docMk/>
          <pc:sldMk cId="496046615" sldId="260"/>
        </pc:sldMkLst>
        <pc:spChg chg="mod">
          <ac:chgData name="saisonnier Tourisme Culture Patrimoine" userId="S::saisontcp@lesarcssurargens.fr::0ca65382-e596-453e-9522-818d66b87411" providerId="AD" clId="Web-{47CE2B82-DFFA-91D0-B779-A17AB8E863A1}" dt="2025-07-17T13:30:36.560" v="48" actId="20577"/>
          <ac:spMkLst>
            <pc:docMk/>
            <pc:sldMk cId="496046615" sldId="260"/>
            <ac:spMk id="4" creationId="{B7521CB6-8405-7D41-16FF-B08302559791}"/>
          </ac:spMkLst>
        </pc:spChg>
      </pc:sldChg>
    </pc:docChg>
  </pc:docChgLst>
  <pc:docChgLst>
    <pc:chgData name="saisonnier Tourisme Culture Patrimoine" userId="S::saisontcp@lesarcssurargens.fr::0ca65382-e596-453e-9522-818d66b87411" providerId="AD" clId="Web-{E619C1CE-9036-F6FC-B5C8-4E29C82BBC41}"/>
    <pc:docChg chg="modSld">
      <pc:chgData name="saisonnier Tourisme Culture Patrimoine" userId="S::saisontcp@lesarcssurargens.fr::0ca65382-e596-453e-9522-818d66b87411" providerId="AD" clId="Web-{E619C1CE-9036-F6FC-B5C8-4E29C82BBC41}" dt="2025-07-17T13:26:49.798" v="3" actId="20577"/>
      <pc:docMkLst>
        <pc:docMk/>
      </pc:docMkLst>
      <pc:sldChg chg="modSp">
        <pc:chgData name="saisonnier Tourisme Culture Patrimoine" userId="S::saisontcp@lesarcssurargens.fr::0ca65382-e596-453e-9522-818d66b87411" providerId="AD" clId="Web-{E619C1CE-9036-F6FC-B5C8-4E29C82BBC41}" dt="2025-07-17T13:26:49.798" v="3" actId="20577"/>
        <pc:sldMkLst>
          <pc:docMk/>
          <pc:sldMk cId="3784089036" sldId="256"/>
        </pc:sldMkLst>
        <pc:spChg chg="mod">
          <ac:chgData name="saisonnier Tourisme Culture Patrimoine" userId="S::saisontcp@lesarcssurargens.fr::0ca65382-e596-453e-9522-818d66b87411" providerId="AD" clId="Web-{E619C1CE-9036-F6FC-B5C8-4E29C82BBC41}" dt="2025-07-17T13:26:46.533" v="1" actId="20577"/>
          <ac:spMkLst>
            <pc:docMk/>
            <pc:sldMk cId="3784089036" sldId="256"/>
            <ac:spMk id="3" creationId="{6C47BD35-2214-DEF5-E490-7CA932E64671}"/>
          </ac:spMkLst>
        </pc:spChg>
        <pc:spChg chg="mod">
          <ac:chgData name="saisonnier Tourisme Culture Patrimoine" userId="S::saisontcp@lesarcssurargens.fr::0ca65382-e596-453e-9522-818d66b87411" providerId="AD" clId="Web-{E619C1CE-9036-F6FC-B5C8-4E29C82BBC41}" dt="2025-07-17T13:26:49.798" v="3" actId="20577"/>
          <ac:spMkLst>
            <pc:docMk/>
            <pc:sldMk cId="3784089036" sldId="256"/>
            <ac:spMk id="6" creationId="{87E75401-F522-B65D-434F-CF2FF9B82A50}"/>
          </ac:spMkLst>
        </pc:spChg>
      </pc:sldChg>
    </pc:docChg>
  </pc:docChgLst>
  <pc:docChgLst>
    <pc:chgData name="saisonnier Tourisme Culture Patrimoine" userId="S::saisontcp@lesarcssurargens.fr::0ca65382-e596-453e-9522-818d66b87411" providerId="AD" clId="Web-{B8CB0B92-38D6-B048-60AF-E020487DB514}"/>
    <pc:docChg chg="modSld">
      <pc:chgData name="saisonnier Tourisme Culture Patrimoine" userId="S::saisontcp@lesarcssurargens.fr::0ca65382-e596-453e-9522-818d66b87411" providerId="AD" clId="Web-{B8CB0B92-38D6-B048-60AF-E020487DB514}" dt="2025-07-15T07:33:20.396" v="3"/>
      <pc:docMkLst>
        <pc:docMk/>
      </pc:docMkLst>
      <pc:sldChg chg="delSp">
        <pc:chgData name="saisonnier Tourisme Culture Patrimoine" userId="S::saisontcp@lesarcssurargens.fr::0ca65382-e596-453e-9522-818d66b87411" providerId="AD" clId="Web-{B8CB0B92-38D6-B048-60AF-E020487DB514}" dt="2025-07-15T07:33:13.380" v="1"/>
        <pc:sldMkLst>
          <pc:docMk/>
          <pc:sldMk cId="3784089036" sldId="256"/>
        </pc:sldMkLst>
      </pc:sldChg>
      <pc:sldChg chg="delSp">
        <pc:chgData name="saisonnier Tourisme Culture Patrimoine" userId="S::saisontcp@lesarcssurargens.fr::0ca65382-e596-453e-9522-818d66b87411" providerId="AD" clId="Web-{B8CB0B92-38D6-B048-60AF-E020487DB514}" dt="2025-07-15T07:33:20.396" v="3"/>
        <pc:sldMkLst>
          <pc:docMk/>
          <pc:sldMk cId="475744831" sldId="257"/>
        </pc:sldMkLst>
      </pc:sldChg>
    </pc:docChg>
  </pc:docChgLst>
  <pc:docChgLst>
    <pc:chgData name="saisonnier Tourisme Culture Patrimoine" userId="S::saisontcp@lesarcssurargens.fr::0ca65382-e596-453e-9522-818d66b87411" providerId="AD" clId="Web-{8F37A21A-00AE-A21C-5115-20D314D999B1}"/>
    <pc:docChg chg="modSld">
      <pc:chgData name="saisonnier Tourisme Culture Patrimoine" userId="S::saisontcp@lesarcssurargens.fr::0ca65382-e596-453e-9522-818d66b87411" providerId="AD" clId="Web-{8F37A21A-00AE-A21C-5115-20D314D999B1}" dt="2025-07-25T07:51:03.135" v="3"/>
      <pc:docMkLst>
        <pc:docMk/>
      </pc:docMkLst>
      <pc:sldChg chg="delSp modSp">
        <pc:chgData name="saisonnier Tourisme Culture Patrimoine" userId="S::saisontcp@lesarcssurargens.fr::0ca65382-e596-453e-9522-818d66b87411" providerId="AD" clId="Web-{8F37A21A-00AE-A21C-5115-20D314D999B1}" dt="2025-07-25T07:51:03.135" v="3"/>
        <pc:sldMkLst>
          <pc:docMk/>
          <pc:sldMk cId="475744831" sldId="257"/>
        </pc:sldMkLst>
        <pc:spChg chg="del mod">
          <ac:chgData name="saisonnier Tourisme Culture Patrimoine" userId="S::saisontcp@lesarcssurargens.fr::0ca65382-e596-453e-9522-818d66b87411" providerId="AD" clId="Web-{8F37A21A-00AE-A21C-5115-20D314D999B1}" dt="2025-07-25T07:51:03.135" v="3"/>
          <ac:spMkLst>
            <pc:docMk/>
            <pc:sldMk cId="475744831" sldId="257"/>
            <ac:spMk id="2" creationId="{35D10499-22BE-4E6D-B58E-1F7C756EB29F}"/>
          </ac:spMkLst>
        </pc:spChg>
        <pc:picChg chg="del">
          <ac:chgData name="saisonnier Tourisme Culture Patrimoine" userId="S::saisontcp@lesarcssurargens.fr::0ca65382-e596-453e-9522-818d66b87411" providerId="AD" clId="Web-{8F37A21A-00AE-A21C-5115-20D314D999B1}" dt="2025-07-25T07:49:57.510" v="0"/>
          <ac:picMkLst>
            <pc:docMk/>
            <pc:sldMk cId="475744831" sldId="257"/>
            <ac:picMk id="3" creationId="{AE53B69D-A6BB-7946-F968-76923D00858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0951D340-C7CE-E31C-9C6D-9673C15B5150}"/>
              </a:ext>
            </a:extLst>
          </p:cNvPr>
          <p:cNvPicPr>
            <a:picLocks noChangeAspect="1"/>
          </p:cNvPicPr>
          <p:nvPr/>
        </p:nvPicPr>
        <p:blipFill>
          <a:blip r:embed="rId2"/>
          <a:stretch>
            <a:fillRect/>
          </a:stretch>
        </p:blipFill>
        <p:spPr>
          <a:xfrm>
            <a:off x="-3704" y="249767"/>
            <a:ext cx="2428875" cy="685800"/>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6470" y="901119"/>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Saint Roch</a:t>
            </a:r>
          </a:p>
        </p:txBody>
      </p:sp>
      <p:sp>
        <p:nvSpPr>
          <p:cNvPr id="11" name="TextBox 10">
            <a:extLst>
              <a:ext uri="{FF2B5EF4-FFF2-40B4-BE49-F238E27FC236}">
                <a16:creationId xmlns:a16="http://schemas.microsoft.com/office/drawing/2014/main" id="{B4396D96-6B71-2C38-7D31-C9D817B6BE72}"/>
              </a:ext>
            </a:extLst>
          </p:cNvPr>
          <p:cNvSpPr txBox="1"/>
          <p:nvPr/>
        </p:nvSpPr>
        <p:spPr>
          <a:xfrm>
            <a:off x="3869267" y="1667933"/>
            <a:ext cx="2743200" cy="2787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538"/>
              </a:lnSpc>
            </a:pPr>
            <a:r>
              <a:rPr lang="fr-FR" sz="1200" dirty="0">
                <a:latin typeface="Calibri"/>
                <a:cs typeface="Segoe UI"/>
              </a:rPr>
              <a:t>. </a:t>
            </a:r>
            <a:r>
              <a:rPr lang="en-US" sz="1200" dirty="0">
                <a:latin typeface="Calibri"/>
                <a:ea typeface="Calibri"/>
                <a:cs typeface="Calibri"/>
              </a:rPr>
              <a:t> </a:t>
            </a:r>
            <a:endParaRPr lang="en-US" dirty="0"/>
          </a:p>
        </p:txBody>
      </p:sp>
      <p:pic>
        <p:nvPicPr>
          <p:cNvPr id="2" name="Image 1" descr="Une image contenant plein air, bâtiment, ciel, arbre&#10;&#10;Le contenu généré par l’IA peut être incorrect.">
            <a:extLst>
              <a:ext uri="{FF2B5EF4-FFF2-40B4-BE49-F238E27FC236}">
                <a16:creationId xmlns:a16="http://schemas.microsoft.com/office/drawing/2014/main" id="{04789DC7-5B2F-0BC7-0D28-362ADC0729B8}"/>
              </a:ext>
            </a:extLst>
          </p:cNvPr>
          <p:cNvPicPr>
            <a:picLocks noChangeAspect="1"/>
          </p:cNvPicPr>
          <p:nvPr/>
        </p:nvPicPr>
        <p:blipFill>
          <a:blip r:embed="rId3"/>
          <a:stretch>
            <a:fillRect/>
          </a:stretch>
        </p:blipFill>
        <p:spPr>
          <a:xfrm>
            <a:off x="-17318" y="1942108"/>
            <a:ext cx="6858000" cy="2765965"/>
          </a:xfrm>
          <a:prstGeom prst="rect">
            <a:avLst/>
          </a:prstGeom>
        </p:spPr>
      </p:pic>
      <p:sp>
        <p:nvSpPr>
          <p:cNvPr id="3" name="ZoneTexte 2">
            <a:extLst>
              <a:ext uri="{FF2B5EF4-FFF2-40B4-BE49-F238E27FC236}">
                <a16:creationId xmlns:a16="http://schemas.microsoft.com/office/drawing/2014/main" id="{6C47BD35-2214-DEF5-E490-7CA932E64671}"/>
              </a:ext>
            </a:extLst>
          </p:cNvPr>
          <p:cNvSpPr txBox="1"/>
          <p:nvPr/>
        </p:nvSpPr>
        <p:spPr>
          <a:xfrm>
            <a:off x="-9235" y="4900880"/>
            <a:ext cx="68434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p>
          <a:p>
            <a:r>
              <a:rPr lang="fr-FR" sz="2000" dirty="0">
                <a:latin typeface="Calibri"/>
                <a:ea typeface="Calibri"/>
                <a:cs typeface="Calibri"/>
              </a:rPr>
              <a:t>La chapelle est mentionnée du XVIe siècle au XIXe siècle.</a:t>
            </a:r>
          </a:p>
        </p:txBody>
      </p:sp>
      <p:sp>
        <p:nvSpPr>
          <p:cNvPr id="6" name="ZoneTexte 5">
            <a:extLst>
              <a:ext uri="{FF2B5EF4-FFF2-40B4-BE49-F238E27FC236}">
                <a16:creationId xmlns:a16="http://schemas.microsoft.com/office/drawing/2014/main" id="{87E75401-F522-B65D-434F-CF2FF9B82A50}"/>
              </a:ext>
            </a:extLst>
          </p:cNvPr>
          <p:cNvSpPr txBox="1"/>
          <p:nvPr/>
        </p:nvSpPr>
        <p:spPr>
          <a:xfrm>
            <a:off x="-10060" y="5871524"/>
            <a:ext cx="6843484" cy="65017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538"/>
              </a:lnSpc>
            </a:pPr>
            <a:endParaRPr lang="fr-FR" sz="2000">
              <a:latin typeface="Calibri"/>
              <a:ea typeface="Calibri"/>
              <a:cs typeface="Segoe UI"/>
            </a:endParaRPr>
          </a:p>
          <a:p>
            <a:pPr algn="just"/>
            <a:r>
              <a:rPr lang="fr-FR" sz="2400" b="1" dirty="0">
                <a:latin typeface="Calibri"/>
                <a:ea typeface="Calibri"/>
                <a:cs typeface="Segoe UI"/>
              </a:rPr>
              <a:t>Pour en savoir plus,</a:t>
            </a:r>
          </a:p>
          <a:p>
            <a:pPr algn="just"/>
            <a:r>
              <a:rPr lang="fr-FR" sz="2000" dirty="0">
                <a:latin typeface="Calibri"/>
                <a:cs typeface="Segoe UI"/>
              </a:rPr>
              <a:t>La chapelle est réparée en 1527-1528. </a:t>
            </a:r>
            <a:r>
              <a:rPr lang="fr-FR" sz="2000" dirty="0">
                <a:latin typeface="Calibri"/>
                <a:ea typeface="Calibri"/>
                <a:cs typeface="Calibri"/>
              </a:rPr>
              <a:t> </a:t>
            </a:r>
            <a:endParaRPr lang="fr-FR"/>
          </a:p>
          <a:p>
            <a:pPr algn="just"/>
            <a:r>
              <a:rPr lang="fr-FR" sz="2000" dirty="0">
                <a:latin typeface="Calibri"/>
                <a:cs typeface="Segoe UI"/>
              </a:rPr>
              <a:t>Le 27 septembre 1637 il est demandé à l’évêque de : « </a:t>
            </a:r>
            <a:r>
              <a:rPr lang="fr-FR" sz="2000" i="1" dirty="0">
                <a:latin typeface="Calibri"/>
                <a:cs typeface="Segoe UI"/>
              </a:rPr>
              <a:t>faire dire une messe pour le </a:t>
            </a:r>
            <a:r>
              <a:rPr lang="fr-FR" sz="2000" i="1" err="1">
                <a:latin typeface="Calibri"/>
                <a:cs typeface="Segoe UI"/>
              </a:rPr>
              <a:t>roy</a:t>
            </a:r>
            <a:r>
              <a:rPr lang="fr-FR" sz="2000" i="1" dirty="0">
                <a:latin typeface="Calibri"/>
                <a:cs typeface="Segoe UI"/>
              </a:rPr>
              <a:t> à la chapelle Saint Roch</a:t>
            </a:r>
            <a:r>
              <a:rPr lang="fr-FR" sz="2000" dirty="0">
                <a:latin typeface="Calibri"/>
                <a:cs typeface="Segoe UI"/>
              </a:rPr>
              <a:t> »</a:t>
            </a:r>
            <a:r>
              <a:rPr lang="fr-FR" sz="2000" dirty="0">
                <a:latin typeface="Calibri"/>
                <a:ea typeface="Calibri"/>
                <a:cs typeface="Calibri"/>
              </a:rPr>
              <a:t> </a:t>
            </a:r>
          </a:p>
          <a:p>
            <a:pPr algn="just"/>
            <a:r>
              <a:rPr lang="fr-FR" sz="2000" dirty="0">
                <a:latin typeface="Calibri"/>
                <a:cs typeface="Segoe UI"/>
              </a:rPr>
              <a:t>Vers 1640 la chapelle est agrandie. Au cours de ces travaux le canal de conduite des eaux du ruisseau du </a:t>
            </a:r>
            <a:r>
              <a:rPr lang="fr-FR" sz="2000" err="1">
                <a:latin typeface="Calibri"/>
                <a:cs typeface="Segoe UI"/>
              </a:rPr>
              <a:t>Thélon</a:t>
            </a:r>
            <a:r>
              <a:rPr lang="fr-FR" sz="2000" dirty="0">
                <a:latin typeface="Calibri"/>
                <a:cs typeface="Segoe UI"/>
              </a:rPr>
              <a:t> a été bouché.</a:t>
            </a:r>
            <a:r>
              <a:rPr lang="fr-FR" sz="2000" dirty="0">
                <a:latin typeface="Calibri"/>
                <a:ea typeface="Calibri"/>
                <a:cs typeface="Calibri"/>
              </a:rPr>
              <a:t> </a:t>
            </a:r>
          </a:p>
          <a:p>
            <a:pPr algn="just"/>
            <a:r>
              <a:rPr lang="fr-FR" sz="2000" dirty="0">
                <a:latin typeface="Calibri"/>
                <a:cs typeface="Segoe UI"/>
              </a:rPr>
              <a:t>Le 6 septembre 1647, sommation est faite à Pierre </a:t>
            </a:r>
            <a:r>
              <a:rPr lang="fr-FR" sz="2000" err="1">
                <a:latin typeface="Calibri"/>
                <a:cs typeface="Segoe UI"/>
              </a:rPr>
              <a:t>Bérenguier</a:t>
            </a:r>
            <a:r>
              <a:rPr lang="fr-FR" sz="2000" dirty="0">
                <a:latin typeface="Calibri"/>
                <a:cs typeface="Segoe UI"/>
              </a:rPr>
              <a:t>, tisseur de toile, recteur ou marguillier des frères pénitents blancs de se rendre à la chapelle pour estimation des travaux à réaliser pour que les eaux du </a:t>
            </a:r>
            <a:r>
              <a:rPr lang="fr-FR" sz="2000" err="1">
                <a:latin typeface="Calibri"/>
                <a:cs typeface="Segoe UI"/>
              </a:rPr>
              <a:t>Thélon</a:t>
            </a:r>
            <a:r>
              <a:rPr lang="fr-FR" sz="2000" dirty="0">
                <a:latin typeface="Calibri"/>
                <a:cs typeface="Segoe UI"/>
              </a:rPr>
              <a:t> soient à nouveau canalisées.</a:t>
            </a:r>
            <a:r>
              <a:rPr lang="fr-FR" sz="2000" dirty="0">
                <a:latin typeface="Calibri"/>
                <a:ea typeface="Calibri"/>
                <a:cs typeface="Calibri"/>
              </a:rPr>
              <a:t> </a:t>
            </a:r>
          </a:p>
          <a:p>
            <a:pPr algn="just"/>
            <a:r>
              <a:rPr lang="fr-FR" sz="2000" dirty="0">
                <a:latin typeface="Calibri"/>
                <a:cs typeface="Segoe UI"/>
              </a:rPr>
              <a:t>En 1741, l’évêque retire aux Pénitents blancs le droit de s’assembler durant les offices paroissiaux, d’organiser des processions, de se faire enterrer dans leur chapelle et même de porter leur costume en dehors des obsèques des confrères. Le prélat leur interdira aussi en 1769, d’organiser des jeux de boules les dimanches et jours fériés !</a:t>
            </a:r>
            <a:r>
              <a:rPr lang="fr-FR" sz="2000" dirty="0">
                <a:latin typeface="Calibri"/>
                <a:ea typeface="Calibri"/>
                <a:cs typeface="Calibri"/>
              </a:rPr>
              <a:t> </a:t>
            </a:r>
          </a:p>
          <a:p>
            <a:pPr algn="just"/>
            <a:r>
              <a:rPr lang="fr-FR" sz="2000" dirty="0">
                <a:latin typeface="Calibri"/>
                <a:cs typeface="Segoe UI"/>
              </a:rPr>
              <a:t>Dans les années 1780, la population de plus en plus nombreuse dans les quartiers bas du village considère la chapelle Saint Roch comme une succursale de la paroisse.</a:t>
            </a:r>
            <a:endParaRPr lang="fr-FR" sz="2000" dirty="0">
              <a:latin typeface="Calibri"/>
              <a:ea typeface="Calibri"/>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DC9844A-2C84-6D9F-FDCD-EC62CDB75AEF}"/>
              </a:ext>
            </a:extLst>
          </p:cNvPr>
          <p:cNvSpPr txBox="1"/>
          <p:nvPr/>
        </p:nvSpPr>
        <p:spPr>
          <a:xfrm>
            <a:off x="24576" y="-990"/>
            <a:ext cx="6825342" cy="117878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ea typeface="Calibri"/>
                <a:cs typeface="Calibri"/>
              </a:rPr>
              <a:t>Quand la Révolution arrive, l’habitude est si bien ancrée que la commune demande à conserver l’édifice menacé de saisie </a:t>
            </a:r>
            <a:endParaRPr lang="en-US" dirty="0"/>
          </a:p>
          <a:p>
            <a:pPr algn="just"/>
            <a:r>
              <a:rPr lang="fr-FR" sz="2000" dirty="0">
                <a:latin typeface="Calibri"/>
                <a:cs typeface="Segoe UI"/>
              </a:rPr>
              <a:t>D’annexe, la chapelle Saint-Roch devient paroisse provisoire en 1837, après l’abandon, pour cause de vétusté de l’ancienne église Notre-Dame, située dans le Parage (actuelle chapelle St Pierre). </a:t>
            </a:r>
            <a:r>
              <a:rPr lang="fr-FR" sz="2000" dirty="0">
                <a:latin typeface="Calibri"/>
                <a:ea typeface="Calibri"/>
                <a:cs typeface="Calibri"/>
              </a:rPr>
              <a:t> </a:t>
            </a:r>
            <a:endParaRPr lang="fr-FR"/>
          </a:p>
          <a:p>
            <a:pPr algn="just"/>
            <a:r>
              <a:rPr lang="fr-FR" sz="2000" dirty="0">
                <a:latin typeface="Calibri"/>
                <a:cs typeface="Segoe UI"/>
              </a:rPr>
              <a:t>L’inauguration de l’église paroissiale Saint-Jean-Baptiste en 1851, condamne la petite chapelle qui est désaffectée et vendue.</a:t>
            </a:r>
            <a:r>
              <a:rPr lang="fr-FR" sz="2000" dirty="0">
                <a:latin typeface="Calibri"/>
                <a:ea typeface="Calibri"/>
                <a:cs typeface="Calibri"/>
              </a:rPr>
              <a:t> </a:t>
            </a:r>
          </a:p>
          <a:p>
            <a:pPr algn="just"/>
            <a:r>
              <a:rPr lang="fr-FR" sz="2000" dirty="0">
                <a:latin typeface="Calibri"/>
                <a:cs typeface="Segoe UI"/>
              </a:rPr>
              <a:t>Mais la Chapelle Saint-Roch pouvait aussi servir à un autre usage que celui du culte. Parfois la maison commune ne peut accueillir tous les chefs de famille convoqués pour une réunion exceptionnelle. Il faut donc aller siéger dans un bâtiment pouvant accueillir tout le monde. « </a:t>
            </a:r>
            <a:r>
              <a:rPr lang="fr-FR" sz="2000" i="1" dirty="0">
                <a:latin typeface="Calibri"/>
                <a:cs typeface="Segoe UI"/>
              </a:rPr>
              <a:t>L’an 1773 et le dix- neuf décembre après </a:t>
            </a:r>
            <a:r>
              <a:rPr lang="fr-FR" sz="2000" i="1" err="1">
                <a:latin typeface="Calibri"/>
                <a:cs typeface="Segoe UI"/>
              </a:rPr>
              <a:t>midy</a:t>
            </a:r>
            <a:r>
              <a:rPr lang="fr-FR" sz="2000" i="1" dirty="0">
                <a:latin typeface="Calibri"/>
                <a:cs typeface="Segoe UI"/>
              </a:rPr>
              <a:t> (sic), dans l’hôtel de ville, le conseil général de la communauté de ce lieu des arcs composé des conseillés vieux et nouveaux et de tout chef de famille allivré a été assemblé par le mandement des sieurs Jean François Pascal docteur en médecine, Pierre Magnard bourgeois et Joseph Lombard, menuisier, maire et consuls de la communauté…les sieurs maire et consuls représentent que le présent hôtel de ville étant d’une trop petite contenance pour contenir tous les </a:t>
            </a:r>
            <a:r>
              <a:rPr lang="fr-FR" sz="2000" i="1" err="1">
                <a:latin typeface="Calibri"/>
                <a:cs typeface="Segoe UI"/>
              </a:rPr>
              <a:t>déllibérateurs</a:t>
            </a:r>
            <a:r>
              <a:rPr lang="fr-FR" sz="2000" i="1" dirty="0">
                <a:latin typeface="Calibri"/>
                <a:cs typeface="Segoe UI"/>
              </a:rPr>
              <a:t> (sic), étant déjà rempli et y en ayant même une partie qui ne peut entrer l’assemblée en corps les a requis de convoquer tout de suite et sans interruption le présent conseil dans la chapelle des pénitents blancs de Saint Roch et de s’y rendre tout de suite</a:t>
            </a:r>
            <a:r>
              <a:rPr lang="fr-FR" sz="2000" dirty="0">
                <a:latin typeface="Calibri"/>
                <a:cs typeface="Segoe UI"/>
              </a:rPr>
              <a:t>…  Ont été réunis 6 conseillers vieux, 10 conseillers modernes, 96 chefs de familles allivrés ».</a:t>
            </a:r>
            <a:r>
              <a:rPr lang="fr-FR" sz="2000" dirty="0">
                <a:latin typeface="Calibri"/>
                <a:ea typeface="Calibri"/>
                <a:cs typeface="Calibri"/>
              </a:rPr>
              <a:t> </a:t>
            </a:r>
          </a:p>
          <a:p>
            <a:pPr algn="just"/>
            <a:endParaRPr lang="fr-FR" sz="2000" dirty="0">
              <a:latin typeface="Calibri"/>
              <a:cs typeface="Calibri"/>
            </a:endParaRPr>
          </a:p>
          <a:p>
            <a:pPr algn="just"/>
            <a:r>
              <a:rPr lang="fr-FR" sz="2000" dirty="0">
                <a:latin typeface="Calibri"/>
                <a:cs typeface="Segoe UI"/>
              </a:rPr>
              <a:t>Durant la Révolution, la chapelle est désaffectée et servira de lieu de réunion pour la Société populaire des Amis de la Liberté, qui prendra ensuite le titre de Cercle Constitutionnel. </a:t>
            </a:r>
            <a:r>
              <a:rPr lang="fr-FR" sz="2000" dirty="0">
                <a:latin typeface="Calibri"/>
                <a:ea typeface="Calibri"/>
                <a:cs typeface="Calibri"/>
              </a:rPr>
              <a:t> </a:t>
            </a:r>
          </a:p>
          <a:p>
            <a:pPr algn="just"/>
            <a:r>
              <a:rPr lang="fr-FR" sz="2000" dirty="0">
                <a:latin typeface="Calibri"/>
                <a:cs typeface="Segoe UI"/>
              </a:rPr>
              <a:t>Durant la Révolution aussi, les biens du clergé deviennent biens nationaux et sont souvent vendus. Le 13 janvier 1792, lors de la mise en vente de la chapelle Ste Roseline, chère aux Arcois, les grenadiers (émanation de la garde nationale) sortent les cercueils de la chapelle St Roch pour les placer de nuit devant la maison du futur acquéreur.</a:t>
            </a:r>
            <a:endParaRPr lang="fr-FR" sz="2000" i="1" dirty="0">
              <a:latin typeface="Calibri"/>
              <a:ea typeface="Calibri"/>
              <a:cs typeface="Calibri"/>
            </a:endParaRPr>
          </a:p>
        </p:txBody>
      </p:sp>
    </p:spTree>
    <p:extLst>
      <p:ext uri="{BB962C8B-B14F-4D97-AF65-F5344CB8AC3E}">
        <p14:creationId xmlns:p14="http://schemas.microsoft.com/office/powerpoint/2010/main" val="308381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6A0364D-E04E-6A03-B125-4599915DDEA5}"/>
              </a:ext>
            </a:extLst>
          </p:cNvPr>
          <p:cNvSpPr txBox="1"/>
          <p:nvPr/>
        </p:nvSpPr>
        <p:spPr>
          <a:xfrm>
            <a:off x="7257" y="134257"/>
            <a:ext cx="6843485" cy="11353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ea typeface="Calibri"/>
                <a:cs typeface="Calibri"/>
              </a:rPr>
              <a:t>En 1793, dans l’état des biens appartenant aux congrégations et corporations existant dans la commune il est mentionné : « </a:t>
            </a:r>
            <a:r>
              <a:rPr lang="fr-FR" sz="2000" i="1" dirty="0">
                <a:latin typeface="Calibri"/>
                <a:ea typeface="Calibri"/>
                <a:cs typeface="Calibri"/>
              </a:rPr>
              <a:t>congrégation des pénitents blancs dans la chapelle Saint Roch. </a:t>
            </a:r>
            <a:endParaRPr lang="en-US" dirty="0"/>
          </a:p>
          <a:p>
            <a:pPr algn="just"/>
            <a:r>
              <a:rPr lang="fr-FR" sz="2000" i="1" dirty="0">
                <a:latin typeface="Calibri"/>
                <a:cs typeface="Segoe UI"/>
              </a:rPr>
              <a:t>Cette chapelle sert depuis longtemps de supplément à l’église paroissiale qui est beaucoup trop petite et qui par sa situation dans le haut du bourg se trouve d’un accès difficile surtout durant la saison des </a:t>
            </a:r>
            <a:r>
              <a:rPr lang="fr-FR" sz="2000" i="1" dirty="0" err="1">
                <a:latin typeface="Calibri"/>
                <a:cs typeface="Segoe UI"/>
              </a:rPr>
              <a:t>pluyes</a:t>
            </a:r>
            <a:r>
              <a:rPr lang="fr-FR" sz="2000" i="1" dirty="0">
                <a:latin typeface="Calibri"/>
                <a:cs typeface="Segoe UI"/>
              </a:rPr>
              <a:t> (sic) et pendant l’hiver</a:t>
            </a:r>
            <a:r>
              <a:rPr lang="fr-FR" sz="2000" dirty="0">
                <a:latin typeface="Calibri"/>
                <a:cs typeface="Segoe UI"/>
              </a:rPr>
              <a:t> et presque inaccessible  pour les infirmes et les vieillards des bas quartiers » La même année, l’adjudicataire des biens saisis à l’émigré Fedon est tenu lorsque le grenier à foin de la bastide de la cognasse sera plein de « </a:t>
            </a:r>
            <a:r>
              <a:rPr lang="fr-FR" sz="2000" i="1" dirty="0">
                <a:latin typeface="Calibri"/>
                <a:cs typeface="Segoe UI"/>
              </a:rPr>
              <a:t>faire transporter le foin restant dans la chapelle dite St. Roch pour être payé de son adjudication</a:t>
            </a:r>
            <a:r>
              <a:rPr lang="fr-FR" sz="2000" dirty="0">
                <a:latin typeface="Calibri"/>
                <a:cs typeface="Segoe UI"/>
              </a:rPr>
              <a:t> ».</a:t>
            </a:r>
            <a:r>
              <a:rPr lang="fr-FR" sz="2000" dirty="0">
                <a:latin typeface="Calibri"/>
                <a:ea typeface="Calibri"/>
                <a:cs typeface="Calibri"/>
              </a:rPr>
              <a:t> </a:t>
            </a:r>
            <a:endParaRPr lang="fr-FR"/>
          </a:p>
          <a:p>
            <a:pPr algn="just"/>
            <a:r>
              <a:rPr lang="fr-FR" sz="2000" dirty="0">
                <a:latin typeface="Calibri"/>
                <a:cs typeface="Segoe UI"/>
              </a:rPr>
              <a:t>En 1819, le conseil municipal reconnait que l’ancienne chapelle des pénitents avait été vendue comme « domaine national », qu’elle est « nécessaire comme annexe pour les bas quartiers », qu’elle est acquise par l’association des pénitents le 4 janvier, pour la somme de 4000 francs et qu’elle est « donnée au culte ». </a:t>
            </a:r>
          </a:p>
          <a:p>
            <a:pPr algn="just"/>
            <a:r>
              <a:rPr lang="fr-FR" sz="2000" dirty="0">
                <a:latin typeface="Calibri"/>
                <a:cs typeface="Segoe UI"/>
              </a:rPr>
              <a:t>La commune y tient les assemblées électorales et la messe s’y dit tous les dimanches. On y trouve « des vieilles peintures, un bénitier en marbre qui appartient au temps des romains ». </a:t>
            </a:r>
            <a:r>
              <a:rPr lang="fr-FR" sz="2000" dirty="0">
                <a:latin typeface="Calibri"/>
                <a:ea typeface="Calibri"/>
                <a:cs typeface="Calibri"/>
              </a:rPr>
              <a:t> </a:t>
            </a:r>
            <a:endParaRPr lang="fr-FR"/>
          </a:p>
          <a:p>
            <a:pPr algn="just"/>
            <a:r>
              <a:rPr lang="fr-FR" sz="2000" dirty="0">
                <a:latin typeface="Calibri"/>
                <a:cs typeface="Segoe UI"/>
              </a:rPr>
              <a:t>En 1829, la confrérie écrit au préfet pour lui exposer « la triste situation dans laquelle [la chapelle] se trouve par suite des désastres qui ont conduit les habitants de cette commune à la misère ». La confrérie se trouve dans l’incapacité de payer les 2000 francs qu’ils doivent en raison du gel des oliviers. </a:t>
            </a:r>
            <a:r>
              <a:rPr lang="fr-FR" sz="2000" dirty="0">
                <a:latin typeface="Calibri"/>
                <a:ea typeface="Calibri"/>
                <a:cs typeface="Calibri"/>
              </a:rPr>
              <a:t> </a:t>
            </a:r>
          </a:p>
          <a:p>
            <a:pPr algn="just"/>
            <a:endParaRPr lang="fr-FR" sz="2000" dirty="0">
              <a:latin typeface="Calibri"/>
              <a:cs typeface="Segoe UI"/>
            </a:endParaRPr>
          </a:p>
          <a:p>
            <a:pPr algn="just"/>
            <a:r>
              <a:rPr lang="fr-FR" sz="2000" dirty="0">
                <a:latin typeface="Calibri"/>
                <a:cs typeface="Segoe UI"/>
              </a:rPr>
              <a:t>En 1836, le conseil municipal, « considérant que l’habitation trouve un avantage particulier et surtout les vieillards à ce que soit continuée la célébration d’une messe à la chapelle de St Roch en attendant la construction d’une nouvelle paroisse » et « qu’il est juste d’accorder un secours aux acquéreurs de ladite chapelle (…) », vote « sur les fonds libres de la commune un secours annuel de 100 francs ». </a:t>
            </a:r>
            <a:r>
              <a:rPr lang="fr-FR" sz="2000" dirty="0">
                <a:latin typeface="Calibri"/>
                <a:ea typeface="Calibri"/>
                <a:cs typeface="Calibri"/>
              </a:rPr>
              <a:t> </a:t>
            </a:r>
            <a:endParaRPr lang="fr-FR"/>
          </a:p>
          <a:p>
            <a:pPr algn="just"/>
            <a:endParaRPr lang="fr-FR" sz="2000" dirty="0">
              <a:latin typeface="Calibri"/>
              <a:cs typeface="Calibri"/>
            </a:endParaRPr>
          </a:p>
          <a:p>
            <a:r>
              <a:rPr lang="fr-FR" sz="2000" dirty="0">
                <a:latin typeface="Calibri"/>
                <a:cs typeface="Segoe UI"/>
              </a:rPr>
              <a:t>*Sources : recherches de Frank Dugas + Pages d’histoire d’un terroir provençal + Archives départementales du Var.</a:t>
            </a:r>
            <a:endParaRPr lang="fr-FR" sz="1200" dirty="0">
              <a:latin typeface="Calibri"/>
              <a:ea typeface="Calibri"/>
              <a:cs typeface="Segoe UI"/>
            </a:endParaRPr>
          </a:p>
          <a:p>
            <a:pPr>
              <a:lnSpc>
                <a:spcPts val="1457"/>
              </a:lnSpc>
            </a:pPr>
            <a:endParaRPr lang="fr-FR" sz="1100">
              <a:latin typeface="Calibri"/>
              <a:ea typeface="Calibri"/>
              <a:cs typeface="Calibri"/>
            </a:endParaRPr>
          </a:p>
        </p:txBody>
      </p:sp>
    </p:spTree>
    <p:extLst>
      <p:ext uri="{BB962C8B-B14F-4D97-AF65-F5344CB8AC3E}">
        <p14:creationId xmlns:p14="http://schemas.microsoft.com/office/powerpoint/2010/main" val="390884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7521CB6-8405-7D41-16FF-B08302559791}"/>
              </a:ext>
            </a:extLst>
          </p:cNvPr>
          <p:cNvSpPr txBox="1"/>
          <p:nvPr/>
        </p:nvSpPr>
        <p:spPr>
          <a:xfrm>
            <a:off x="-1621" y="144294"/>
            <a:ext cx="6861242" cy="8237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38"/>
              </a:lnSpc>
            </a:pPr>
            <a:r>
              <a:rPr lang="fr-FR" sz="2400" b="1" dirty="0">
                <a:latin typeface="Calibri"/>
                <a:ea typeface="Calibri"/>
                <a:cs typeface="Segoe UI"/>
              </a:rPr>
              <a:t>Pour en savoir plus,</a:t>
            </a:r>
            <a:endParaRPr lang="fr-FR" sz="1200" dirty="0">
              <a:latin typeface="Calibri"/>
              <a:ea typeface="Calibri"/>
              <a:cs typeface="Segoe UI"/>
            </a:endParaRPr>
          </a:p>
          <a:p>
            <a:pPr>
              <a:lnSpc>
                <a:spcPts val="1538"/>
              </a:lnSpc>
            </a:pPr>
            <a:endParaRPr lang="fr-FR" sz="2400" b="1" dirty="0">
              <a:latin typeface="Calibri"/>
              <a:ea typeface="Calibri"/>
              <a:cs typeface="Segoe UI"/>
            </a:endParaRPr>
          </a:p>
          <a:p>
            <a:pPr>
              <a:lnSpc>
                <a:spcPts val="1538"/>
              </a:lnSpc>
            </a:pPr>
            <a:endParaRPr lang="fr-FR" sz="2400" b="1" dirty="0">
              <a:latin typeface="Calibri"/>
              <a:cs typeface="Segoe UI"/>
            </a:endParaRPr>
          </a:p>
          <a:p>
            <a:r>
              <a:rPr lang="fr-FR" sz="2000" dirty="0">
                <a:latin typeface="Calibri"/>
                <a:cs typeface="Segoe UI"/>
              </a:rPr>
              <a:t>Les confréries (appelées parfois luminaires) sont des associations de laïcs organisant des quêtes ou recueillant les dons pour l’entretien du mobilier sacré et le culte du saint titulaire. </a:t>
            </a:r>
            <a:r>
              <a:rPr lang="fr-FR" sz="2000" dirty="0">
                <a:latin typeface="Calibri"/>
                <a:ea typeface="Calibri"/>
                <a:cs typeface="Calibri"/>
              </a:rPr>
              <a:t> </a:t>
            </a:r>
            <a:endParaRPr lang="fr-FR" sz="2000">
              <a:latin typeface="Calibri"/>
              <a:ea typeface="Calibri"/>
              <a:cs typeface="Calibri"/>
            </a:endParaRPr>
          </a:p>
          <a:p>
            <a:r>
              <a:rPr lang="fr-FR" sz="2000" dirty="0">
                <a:latin typeface="Calibri"/>
                <a:cs typeface="Segoe UI"/>
              </a:rPr>
              <a:t>Dès 1526 il existe, aux Arcs, une Confrérie Saint Roch, dirigée par deux prieurs dont la nomination est contrôlée par le conseil.</a:t>
            </a:r>
            <a:r>
              <a:rPr lang="fr-FR" sz="2000" dirty="0">
                <a:latin typeface="Calibri"/>
                <a:ea typeface="Calibri"/>
                <a:cs typeface="Calibri"/>
              </a:rPr>
              <a:t> </a:t>
            </a:r>
          </a:p>
          <a:p>
            <a:r>
              <a:rPr lang="fr-FR" sz="2000" dirty="0">
                <a:latin typeface="Calibri"/>
                <a:cs typeface="Segoe UI"/>
              </a:rPr>
              <a:t>La confrérie St Roch devient en 1703 la Compagnie des Pénitents Blancs. </a:t>
            </a:r>
            <a:r>
              <a:rPr lang="fr-FR" sz="2000" dirty="0">
                <a:latin typeface="Calibri"/>
                <a:ea typeface="Calibri"/>
                <a:cs typeface="Calibri"/>
              </a:rPr>
              <a:t> </a:t>
            </a:r>
          </a:p>
          <a:p>
            <a:endParaRPr lang="fr-FR" sz="2000" dirty="0">
              <a:latin typeface="Calibri"/>
              <a:cs typeface="Calibri"/>
            </a:endParaRPr>
          </a:p>
          <a:p>
            <a:pPr algn="just"/>
            <a:r>
              <a:rPr lang="fr-FR" sz="2000" dirty="0">
                <a:latin typeface="Calibri"/>
                <a:cs typeface="Segoe UI"/>
              </a:rPr>
              <a:t>Roch, fils d’un riche marchand de Montpellier, se fait ermite et passe la plus grande partie de sa vie en pèlerinages. En 1371, de retour de Rome, il est atteint de la peste. Pour ne pas risquer de répandre la contagion, il se retire au fond des bois, où il est nourri par le chien d’un seigneur qui lui apporte tous les jours du pain. La tradition veut qu’il ait été soigné par un ange. </a:t>
            </a:r>
            <a:r>
              <a:rPr lang="fr-FR" sz="2000" dirty="0">
                <a:latin typeface="Calibri"/>
                <a:ea typeface="Calibri"/>
                <a:cs typeface="Calibri"/>
              </a:rPr>
              <a:t> </a:t>
            </a:r>
          </a:p>
          <a:p>
            <a:pPr algn="just"/>
            <a:endParaRPr lang="fr-FR" sz="2000" dirty="0">
              <a:latin typeface="Calibri"/>
              <a:cs typeface="Calibri"/>
            </a:endParaRPr>
          </a:p>
          <a:p>
            <a:pPr algn="just"/>
            <a:r>
              <a:rPr lang="fr-FR" sz="2000" dirty="0">
                <a:latin typeface="Calibri"/>
                <a:cs typeface="Segoe UI"/>
              </a:rPr>
              <a:t>Saint Roch est le patron des malades atteints de la peste. Il est très souvent représenté en pèlerin (avec bourdon, chapeau, pèlerine, panetière), accompagné d’un chien (avec ou non du pain dans sa gueule), et laissant apparaitre un bubon de la peste sur la cuisse.  </a:t>
            </a:r>
            <a:r>
              <a:rPr lang="fr-FR" sz="2000" dirty="0">
                <a:latin typeface="Calibri"/>
                <a:ea typeface="Calibri"/>
                <a:cs typeface="Calibri"/>
              </a:rPr>
              <a:t> </a:t>
            </a:r>
          </a:p>
          <a:p>
            <a:pPr algn="just"/>
            <a:endParaRPr lang="fr-FR" sz="2000" dirty="0">
              <a:latin typeface="Calibri"/>
              <a:cs typeface="Calibri"/>
            </a:endParaRPr>
          </a:p>
          <a:p>
            <a:r>
              <a:rPr lang="fr-FR" sz="2000" dirty="0">
                <a:latin typeface="Calibri"/>
                <a:cs typeface="Segoe UI"/>
              </a:rPr>
              <a:t>*Source : La bible et les saints, Tout l’art, Flammarion, Michel Pastoureau, Gaston </a:t>
            </a:r>
            <a:r>
              <a:rPr lang="fr-FR" sz="2000" dirty="0" err="1">
                <a:latin typeface="Calibri"/>
                <a:cs typeface="Segoe UI"/>
              </a:rPr>
              <a:t>Duchet-Suchaux</a:t>
            </a:r>
            <a:r>
              <a:rPr lang="fr-FR" sz="2000" dirty="0">
                <a:latin typeface="Calibri"/>
                <a:cs typeface="Segoe UI"/>
              </a:rPr>
              <a:t>.</a:t>
            </a:r>
            <a:endParaRPr lang="fr-FR" sz="2000" dirty="0">
              <a:latin typeface="Calibri"/>
              <a:ea typeface="Calibri"/>
              <a:cs typeface="Segoe UI"/>
            </a:endParaRPr>
          </a:p>
          <a:p>
            <a:pPr>
              <a:lnSpc>
                <a:spcPts val="1457"/>
              </a:lnSpc>
            </a:pPr>
            <a:endParaRPr lang="fr-FR" sz="1100">
              <a:latin typeface="Calibri"/>
              <a:ea typeface="Calibri"/>
              <a:cs typeface="Calibri"/>
            </a:endParaRPr>
          </a:p>
        </p:txBody>
      </p:sp>
    </p:spTree>
    <p:extLst>
      <p:ext uri="{BB962C8B-B14F-4D97-AF65-F5344CB8AC3E}">
        <p14:creationId xmlns:p14="http://schemas.microsoft.com/office/powerpoint/2010/main" val="4960466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4AF415D0-32B1-4910-97A1-037F2FE6406D}">
  <ds:schemaRefs>
    <ds:schemaRef ds:uri="http://schemas.microsoft.com/sharepoint/v3/contenttype/forms"/>
  </ds:schemaRefs>
</ds:datastoreItem>
</file>

<file path=customXml/itemProps2.xml><?xml version="1.0" encoding="utf-8"?>
<ds:datastoreItem xmlns:ds="http://schemas.openxmlformats.org/officeDocument/2006/customXml" ds:itemID="{D6A47B7D-053D-43D5-A16D-84DD05E0D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528657-2665-41CC-9136-AE90B4286A6C}">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Thème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151</cp:revision>
  <dcterms:created xsi:type="dcterms:W3CDTF">2025-07-11T09:56:22Z</dcterms:created>
  <dcterms:modified xsi:type="dcterms:W3CDTF">2025-07-26T12:45:21Z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