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Lst>
  <p:sldSz cx="6858000" cy="12192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75608E-1F5C-260E-BBFE-F04DFC4FD586}" v="50" dt="2025-07-19T12:33:39.700"/>
    <p1510:client id="{949E77A7-D33A-28E4-A699-063D10C3F0BD}" v="155" dt="2025-07-18T09:24:44.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isonnier Tourisme Culture Patrimoine" userId="S::saisontcp@lesarcssurargens.fr::0ca65382-e596-453e-9522-818d66b87411" providerId="AD" clId="Web-{0D75608E-1F5C-260E-BBFE-F04DFC4FD586}"/>
    <pc:docChg chg="modSld">
      <pc:chgData name="saisonnier Tourisme Culture Patrimoine" userId="S::saisontcp@lesarcssurargens.fr::0ca65382-e596-453e-9522-818d66b87411" providerId="AD" clId="Web-{0D75608E-1F5C-260E-BBFE-F04DFC4FD586}" dt="2025-07-19T12:33:38.137" v="22" actId="20577"/>
      <pc:docMkLst>
        <pc:docMk/>
      </pc:docMkLst>
      <pc:sldChg chg="modSp">
        <pc:chgData name="saisonnier Tourisme Culture Patrimoine" userId="S::saisontcp@lesarcssurargens.fr::0ca65382-e596-453e-9522-818d66b87411" providerId="AD" clId="Web-{0D75608E-1F5C-260E-BBFE-F04DFC4FD586}" dt="2025-07-19T12:32:36.262" v="3" actId="20577"/>
        <pc:sldMkLst>
          <pc:docMk/>
          <pc:sldMk cId="3784089036" sldId="256"/>
        </pc:sldMkLst>
        <pc:spChg chg="mod">
          <ac:chgData name="saisonnier Tourisme Culture Patrimoine" userId="S::saisontcp@lesarcssurargens.fr::0ca65382-e596-453e-9522-818d66b87411" providerId="AD" clId="Web-{0D75608E-1F5C-260E-BBFE-F04DFC4FD586}" dt="2025-07-19T12:32:36.262" v="3" actId="20577"/>
          <ac:spMkLst>
            <pc:docMk/>
            <pc:sldMk cId="3784089036" sldId="256"/>
            <ac:spMk id="12" creationId="{5D3582E4-3FEE-0A9F-7672-FA3A31792914}"/>
          </ac:spMkLst>
        </pc:spChg>
        <pc:spChg chg="mod">
          <ac:chgData name="saisonnier Tourisme Culture Patrimoine" userId="S::saisontcp@lesarcssurargens.fr::0ca65382-e596-453e-9522-818d66b87411" providerId="AD" clId="Web-{0D75608E-1F5C-260E-BBFE-F04DFC4FD586}" dt="2025-07-19T12:32:28.309" v="1" actId="20577"/>
          <ac:spMkLst>
            <pc:docMk/>
            <pc:sldMk cId="3784089036" sldId="256"/>
            <ac:spMk id="13" creationId="{D51E00CF-D374-A163-9845-282687FEEDFA}"/>
          </ac:spMkLst>
        </pc:spChg>
      </pc:sldChg>
      <pc:sldChg chg="modSp">
        <pc:chgData name="saisonnier Tourisme Culture Patrimoine" userId="S::saisontcp@lesarcssurargens.fr::0ca65382-e596-453e-9522-818d66b87411" providerId="AD" clId="Web-{0D75608E-1F5C-260E-BBFE-F04DFC4FD586}" dt="2025-07-19T12:33:05.840" v="11" actId="20577"/>
        <pc:sldMkLst>
          <pc:docMk/>
          <pc:sldMk cId="1592302373" sldId="258"/>
        </pc:sldMkLst>
        <pc:spChg chg="mod">
          <ac:chgData name="saisonnier Tourisme Culture Patrimoine" userId="S::saisontcp@lesarcssurargens.fr::0ca65382-e596-453e-9522-818d66b87411" providerId="AD" clId="Web-{0D75608E-1F5C-260E-BBFE-F04DFC4FD586}" dt="2025-07-19T12:33:05.840" v="11" actId="20577"/>
          <ac:spMkLst>
            <pc:docMk/>
            <pc:sldMk cId="1592302373" sldId="258"/>
            <ac:spMk id="5" creationId="{1B9EA9DE-62A7-B50B-020D-B9B1B02CE719}"/>
          </ac:spMkLst>
        </pc:spChg>
      </pc:sldChg>
      <pc:sldChg chg="modSp">
        <pc:chgData name="saisonnier Tourisme Culture Patrimoine" userId="S::saisontcp@lesarcssurargens.fr::0ca65382-e596-453e-9522-818d66b87411" providerId="AD" clId="Web-{0D75608E-1F5C-260E-BBFE-F04DFC4FD586}" dt="2025-07-19T12:33:38.137" v="22" actId="20577"/>
        <pc:sldMkLst>
          <pc:docMk/>
          <pc:sldMk cId="3261329792" sldId="259"/>
        </pc:sldMkLst>
        <pc:spChg chg="mod">
          <ac:chgData name="saisonnier Tourisme Culture Patrimoine" userId="S::saisontcp@lesarcssurargens.fr::0ca65382-e596-453e-9522-818d66b87411" providerId="AD" clId="Web-{0D75608E-1F5C-260E-BBFE-F04DFC4FD586}" dt="2025-07-19T12:33:38.137" v="22" actId="20577"/>
          <ac:spMkLst>
            <pc:docMk/>
            <pc:sldMk cId="3261329792" sldId="259"/>
            <ac:spMk id="6" creationId="{1E45304E-522E-1EC5-509F-1BA2170AB36A}"/>
          </ac:spMkLst>
        </pc:spChg>
      </pc:sldChg>
    </pc:docChg>
  </pc:docChgLst>
  <pc:docChgLst>
    <pc:chgData name="saisonnier Tourisme Culture Patrimoine" userId="S::saisontcp@lesarcssurargens.fr::0ca65382-e596-453e-9522-818d66b87411" providerId="AD" clId="Web-{949E77A7-D33A-28E4-A699-063D10C3F0BD}"/>
    <pc:docChg chg="mod addSld modSld modMainMaster setSldSz">
      <pc:chgData name="saisonnier Tourisme Culture Patrimoine" userId="S::saisontcp@lesarcssurargens.fr::0ca65382-e596-453e-9522-818d66b87411" providerId="AD" clId="Web-{949E77A7-D33A-28E4-A699-063D10C3F0BD}" dt="2025-07-18T09:24:43.507" v="132" actId="20577"/>
      <pc:docMkLst>
        <pc:docMk/>
      </pc:docMkLst>
      <pc:sldChg chg="addSp delSp modSp">
        <pc:chgData name="saisonnier Tourisme Culture Patrimoine" userId="S::saisontcp@lesarcssurargens.fr::0ca65382-e596-453e-9522-818d66b87411" providerId="AD" clId="Web-{949E77A7-D33A-28E4-A699-063D10C3F0BD}" dt="2025-07-18T09:23:05.914" v="110" actId="20577"/>
        <pc:sldMkLst>
          <pc:docMk/>
          <pc:sldMk cId="3784089036" sldId="256"/>
        </pc:sldMkLst>
        <pc:spChg chg="del">
          <ac:chgData name="saisonnier Tourisme Culture Patrimoine" userId="S::saisontcp@lesarcssurargens.fr::0ca65382-e596-453e-9522-818d66b87411" providerId="AD" clId="Web-{949E77A7-D33A-28E4-A699-063D10C3F0BD}" dt="2025-07-18T09:14:05.494" v="2"/>
          <ac:spMkLst>
            <pc:docMk/>
            <pc:sldMk cId="3784089036" sldId="256"/>
            <ac:spMk id="2" creationId="{00000000-0000-0000-0000-000000000000}"/>
          </ac:spMkLst>
        </pc:spChg>
        <pc:spChg chg="del">
          <ac:chgData name="saisonnier Tourisme Culture Patrimoine" userId="S::saisontcp@lesarcssurargens.fr::0ca65382-e596-453e-9522-818d66b87411" providerId="AD" clId="Web-{949E77A7-D33A-28E4-A699-063D10C3F0BD}" dt="2025-07-18T09:14:03.322" v="1"/>
          <ac:spMkLst>
            <pc:docMk/>
            <pc:sldMk cId="3784089036" sldId="256"/>
            <ac:spMk id="3" creationId="{00000000-0000-0000-0000-000000000000}"/>
          </ac:spMkLst>
        </pc:spChg>
        <pc:spChg chg="add mod">
          <ac:chgData name="saisonnier Tourisme Culture Patrimoine" userId="S::saisontcp@lesarcssurargens.fr::0ca65382-e596-453e-9522-818d66b87411" providerId="AD" clId="Web-{949E77A7-D33A-28E4-A699-063D10C3F0BD}" dt="2025-07-18T09:16:19.462" v="13" actId="20577"/>
          <ac:spMkLst>
            <pc:docMk/>
            <pc:sldMk cId="3784089036" sldId="256"/>
            <ac:spMk id="5" creationId="{9C9CF4B5-667E-5FAE-0A88-30F87F117825}"/>
          </ac:spMkLst>
        </pc:spChg>
        <pc:spChg chg="add mod">
          <ac:chgData name="saisonnier Tourisme Culture Patrimoine" userId="S::saisontcp@lesarcssurargens.fr::0ca65382-e596-453e-9522-818d66b87411" providerId="AD" clId="Web-{949E77A7-D33A-28E4-A699-063D10C3F0BD}" dt="2025-07-18T09:22:11.242" v="88" actId="1076"/>
          <ac:spMkLst>
            <pc:docMk/>
            <pc:sldMk cId="3784089036" sldId="256"/>
            <ac:spMk id="12" creationId="{5D3582E4-3FEE-0A9F-7672-FA3A31792914}"/>
          </ac:spMkLst>
        </pc:spChg>
        <pc:spChg chg="add mod">
          <ac:chgData name="saisonnier Tourisme Culture Patrimoine" userId="S::saisontcp@lesarcssurargens.fr::0ca65382-e596-453e-9522-818d66b87411" providerId="AD" clId="Web-{949E77A7-D33A-28E4-A699-063D10C3F0BD}" dt="2025-07-18T09:23:05.914" v="110" actId="20577"/>
          <ac:spMkLst>
            <pc:docMk/>
            <pc:sldMk cId="3784089036" sldId="256"/>
            <ac:spMk id="13" creationId="{D51E00CF-D374-A163-9845-282687FEEDFA}"/>
          </ac:spMkLst>
        </pc:spChg>
        <pc:picChg chg="add mod">
          <ac:chgData name="saisonnier Tourisme Culture Patrimoine" userId="S::saisontcp@lesarcssurargens.fr::0ca65382-e596-453e-9522-818d66b87411" providerId="AD" clId="Web-{949E77A7-D33A-28E4-A699-063D10C3F0BD}" dt="2025-07-18T09:14:22.244" v="4" actId="1076"/>
          <ac:picMkLst>
            <pc:docMk/>
            <pc:sldMk cId="3784089036" sldId="256"/>
            <ac:picMk id="4" creationId="{CA603D9C-1AD7-BDD6-A9ED-358E378BA79A}"/>
          </ac:picMkLst>
        </pc:picChg>
        <pc:picChg chg="add del mod">
          <ac:chgData name="saisonnier Tourisme Culture Patrimoine" userId="S::saisontcp@lesarcssurargens.fr::0ca65382-e596-453e-9522-818d66b87411" providerId="AD" clId="Web-{949E77A7-D33A-28E4-A699-063D10C3F0BD}" dt="2025-07-18T09:19:44.383" v="60"/>
          <ac:picMkLst>
            <pc:docMk/>
            <pc:sldMk cId="3784089036" sldId="256"/>
            <ac:picMk id="6" creationId="{09D11940-52BC-A596-6F62-377F2E1C3967}"/>
          </ac:picMkLst>
        </pc:picChg>
        <pc:picChg chg="add mod">
          <ac:chgData name="saisonnier Tourisme Culture Patrimoine" userId="S::saisontcp@lesarcssurargens.fr::0ca65382-e596-453e-9522-818d66b87411" providerId="AD" clId="Web-{949E77A7-D33A-28E4-A699-063D10C3F0BD}" dt="2025-07-18T09:20:01.915" v="66" actId="14100"/>
          <ac:picMkLst>
            <pc:docMk/>
            <pc:sldMk cId="3784089036" sldId="256"/>
            <ac:picMk id="7" creationId="{44D5A767-62AF-7E11-A41D-595EFA43ED3D}"/>
          </ac:picMkLst>
        </pc:picChg>
        <pc:picChg chg="add del mod">
          <ac:chgData name="saisonnier Tourisme Culture Patrimoine" userId="S::saisontcp@lesarcssurargens.fr::0ca65382-e596-453e-9522-818d66b87411" providerId="AD" clId="Web-{949E77A7-D33A-28E4-A699-063D10C3F0BD}" dt="2025-07-18T09:19:04.696" v="54"/>
          <ac:picMkLst>
            <pc:docMk/>
            <pc:sldMk cId="3784089036" sldId="256"/>
            <ac:picMk id="8" creationId="{F8A7D07D-628A-A047-D128-F0614A61E23B}"/>
          </ac:picMkLst>
        </pc:picChg>
        <pc:picChg chg="add del mod">
          <ac:chgData name="saisonnier Tourisme Culture Patrimoine" userId="S::saisontcp@lesarcssurargens.fr::0ca65382-e596-453e-9522-818d66b87411" providerId="AD" clId="Web-{949E77A7-D33A-28E4-A699-063D10C3F0BD}" dt="2025-07-18T09:18:47.352" v="49"/>
          <ac:picMkLst>
            <pc:docMk/>
            <pc:sldMk cId="3784089036" sldId="256"/>
            <ac:picMk id="9" creationId="{3C3FB695-AAA3-7337-1726-CD6D2BE07162}"/>
          </ac:picMkLst>
        </pc:picChg>
        <pc:picChg chg="add del mod">
          <ac:chgData name="saisonnier Tourisme Culture Patrimoine" userId="S::saisontcp@lesarcssurargens.fr::0ca65382-e596-453e-9522-818d66b87411" providerId="AD" clId="Web-{949E77A7-D33A-28E4-A699-063D10C3F0BD}" dt="2025-07-18T09:18:34.556" v="44"/>
          <ac:picMkLst>
            <pc:docMk/>
            <pc:sldMk cId="3784089036" sldId="256"/>
            <ac:picMk id="10" creationId="{5529D972-7842-FDB7-2317-DF12399D9B2D}"/>
          </ac:picMkLst>
        </pc:picChg>
        <pc:picChg chg="add del mod">
          <ac:chgData name="saisonnier Tourisme Culture Patrimoine" userId="S::saisontcp@lesarcssurargens.fr::0ca65382-e596-453e-9522-818d66b87411" providerId="AD" clId="Web-{949E77A7-D33A-28E4-A699-063D10C3F0BD}" dt="2025-07-18T09:18:04.837" v="39"/>
          <ac:picMkLst>
            <pc:docMk/>
            <pc:sldMk cId="3784089036" sldId="256"/>
            <ac:picMk id="11" creationId="{1F20646E-7A5C-E95A-9E3E-FB47838EB25F}"/>
          </ac:picMkLst>
        </pc:picChg>
      </pc:sldChg>
      <pc:sldChg chg="addSp delSp modSp new">
        <pc:chgData name="saisonnier Tourisme Culture Patrimoine" userId="S::saisontcp@lesarcssurargens.fr::0ca65382-e596-453e-9522-818d66b87411" providerId="AD" clId="Web-{949E77A7-D33A-28E4-A699-063D10C3F0BD}" dt="2025-07-18T09:19:56.665" v="64" actId="1076"/>
        <pc:sldMkLst>
          <pc:docMk/>
          <pc:sldMk cId="1327126438" sldId="257"/>
        </pc:sldMkLst>
        <pc:spChg chg="del">
          <ac:chgData name="saisonnier Tourisme Culture Patrimoine" userId="S::saisontcp@lesarcssurargens.fr::0ca65382-e596-453e-9522-818d66b87411" providerId="AD" clId="Web-{949E77A7-D33A-28E4-A699-063D10C3F0BD}" dt="2025-07-18T09:17:26.056" v="23"/>
          <ac:spMkLst>
            <pc:docMk/>
            <pc:sldMk cId="1327126438" sldId="257"/>
            <ac:spMk id="2" creationId="{D049A2A7-C318-5399-7B30-1A0DA803D72B}"/>
          </ac:spMkLst>
        </pc:spChg>
        <pc:spChg chg="del mod">
          <ac:chgData name="saisonnier Tourisme Culture Patrimoine" userId="S::saisontcp@lesarcssurargens.fr::0ca65382-e596-453e-9522-818d66b87411" providerId="AD" clId="Web-{949E77A7-D33A-28E4-A699-063D10C3F0BD}" dt="2025-07-18T09:17:24.697" v="22"/>
          <ac:spMkLst>
            <pc:docMk/>
            <pc:sldMk cId="1327126438" sldId="257"/>
            <ac:spMk id="3" creationId="{6E5D07B5-AE16-61ED-AA20-081B0C91C3CA}"/>
          </ac:spMkLst>
        </pc:spChg>
        <pc:picChg chg="add mod">
          <ac:chgData name="saisonnier Tourisme Culture Patrimoine" userId="S::saisontcp@lesarcssurargens.fr::0ca65382-e596-453e-9522-818d66b87411" providerId="AD" clId="Web-{949E77A7-D33A-28E4-A699-063D10C3F0BD}" dt="2025-07-18T09:19:56.665" v="64" actId="1076"/>
          <ac:picMkLst>
            <pc:docMk/>
            <pc:sldMk cId="1327126438" sldId="257"/>
            <ac:picMk id="4" creationId="{E3F0D18D-5874-A5C1-0D59-E7D37851ACAC}"/>
          </ac:picMkLst>
        </pc:picChg>
      </pc:sldChg>
      <pc:sldChg chg="addSp delSp modSp new">
        <pc:chgData name="saisonnier Tourisme Culture Patrimoine" userId="S::saisontcp@lesarcssurargens.fr::0ca65382-e596-453e-9522-818d66b87411" providerId="AD" clId="Web-{949E77A7-D33A-28E4-A699-063D10C3F0BD}" dt="2025-07-18T09:23:47.039" v="120" actId="1076"/>
        <pc:sldMkLst>
          <pc:docMk/>
          <pc:sldMk cId="1592302373" sldId="258"/>
        </pc:sldMkLst>
        <pc:spChg chg="del">
          <ac:chgData name="saisonnier Tourisme Culture Patrimoine" userId="S::saisontcp@lesarcssurargens.fr::0ca65382-e596-453e-9522-818d66b87411" providerId="AD" clId="Web-{949E77A7-D33A-28E4-A699-063D10C3F0BD}" dt="2025-07-18T09:17:33.196" v="26"/>
          <ac:spMkLst>
            <pc:docMk/>
            <pc:sldMk cId="1592302373" sldId="258"/>
            <ac:spMk id="2" creationId="{D20B9937-BCC0-D7C3-987F-81B65ACF1DC9}"/>
          </ac:spMkLst>
        </pc:spChg>
        <pc:spChg chg="del">
          <ac:chgData name="saisonnier Tourisme Culture Patrimoine" userId="S::saisontcp@lesarcssurargens.fr::0ca65382-e596-453e-9522-818d66b87411" providerId="AD" clId="Web-{949E77A7-D33A-28E4-A699-063D10C3F0BD}" dt="2025-07-18T09:17:32.118" v="25"/>
          <ac:spMkLst>
            <pc:docMk/>
            <pc:sldMk cId="1592302373" sldId="258"/>
            <ac:spMk id="3" creationId="{E2A3E7FC-55E2-6AB6-0265-A94B68BAB40B}"/>
          </ac:spMkLst>
        </pc:spChg>
        <pc:spChg chg="add mod">
          <ac:chgData name="saisonnier Tourisme Culture Patrimoine" userId="S::saisontcp@lesarcssurargens.fr::0ca65382-e596-453e-9522-818d66b87411" providerId="AD" clId="Web-{949E77A7-D33A-28E4-A699-063D10C3F0BD}" dt="2025-07-18T09:23:47.039" v="120" actId="1076"/>
          <ac:spMkLst>
            <pc:docMk/>
            <pc:sldMk cId="1592302373" sldId="258"/>
            <ac:spMk id="5" creationId="{1B9EA9DE-62A7-B50B-020D-B9B1B02CE719}"/>
          </ac:spMkLst>
        </pc:spChg>
        <pc:picChg chg="add mod">
          <ac:chgData name="saisonnier Tourisme Culture Patrimoine" userId="S::saisontcp@lesarcssurargens.fr::0ca65382-e596-453e-9522-818d66b87411" providerId="AD" clId="Web-{949E77A7-D33A-28E4-A699-063D10C3F0BD}" dt="2025-07-18T09:19:30.415" v="57" actId="14100"/>
          <ac:picMkLst>
            <pc:docMk/>
            <pc:sldMk cId="1592302373" sldId="258"/>
            <ac:picMk id="4" creationId="{2BEB2E13-B386-8855-2ED7-FD2F43FB96E2}"/>
          </ac:picMkLst>
        </pc:picChg>
      </pc:sldChg>
      <pc:sldChg chg="addSp delSp modSp new">
        <pc:chgData name="saisonnier Tourisme Culture Patrimoine" userId="S::saisontcp@lesarcssurargens.fr::0ca65382-e596-453e-9522-818d66b87411" providerId="AD" clId="Web-{949E77A7-D33A-28E4-A699-063D10C3F0BD}" dt="2025-07-18T09:24:43.507" v="132" actId="20577"/>
        <pc:sldMkLst>
          <pc:docMk/>
          <pc:sldMk cId="3261329792" sldId="259"/>
        </pc:sldMkLst>
        <pc:spChg chg="del">
          <ac:chgData name="saisonnier Tourisme Culture Patrimoine" userId="S::saisontcp@lesarcssurargens.fr::0ca65382-e596-453e-9522-818d66b87411" providerId="AD" clId="Web-{949E77A7-D33A-28E4-A699-063D10C3F0BD}" dt="2025-07-18T09:17:37.712" v="29"/>
          <ac:spMkLst>
            <pc:docMk/>
            <pc:sldMk cId="3261329792" sldId="259"/>
            <ac:spMk id="2" creationId="{9F6927AF-0692-7AB5-F446-4D8B228F5E47}"/>
          </ac:spMkLst>
        </pc:spChg>
        <pc:spChg chg="del">
          <ac:chgData name="saisonnier Tourisme Culture Patrimoine" userId="S::saisontcp@lesarcssurargens.fr::0ca65382-e596-453e-9522-818d66b87411" providerId="AD" clId="Web-{949E77A7-D33A-28E4-A699-063D10C3F0BD}" dt="2025-07-18T09:17:36.103" v="28"/>
          <ac:spMkLst>
            <pc:docMk/>
            <pc:sldMk cId="3261329792" sldId="259"/>
            <ac:spMk id="3" creationId="{273D6C8A-2F47-EFEA-0C6F-997187E47477}"/>
          </ac:spMkLst>
        </pc:spChg>
        <pc:spChg chg="add mod">
          <ac:chgData name="saisonnier Tourisme Culture Patrimoine" userId="S::saisontcp@lesarcssurargens.fr::0ca65382-e596-453e-9522-818d66b87411" providerId="AD" clId="Web-{949E77A7-D33A-28E4-A699-063D10C3F0BD}" dt="2025-07-18T09:24:43.507" v="132" actId="20577"/>
          <ac:spMkLst>
            <pc:docMk/>
            <pc:sldMk cId="3261329792" sldId="259"/>
            <ac:spMk id="6" creationId="{1E45304E-522E-1EC5-509F-1BA2170AB36A}"/>
          </ac:spMkLst>
        </pc:spChg>
        <pc:picChg chg="add del mod">
          <ac:chgData name="saisonnier Tourisme Culture Patrimoine" userId="S::saisontcp@lesarcssurargens.fr::0ca65382-e596-453e-9522-818d66b87411" providerId="AD" clId="Web-{949E77A7-D33A-28E4-A699-063D10C3F0BD}" dt="2025-07-18T09:24:14.101" v="121"/>
          <ac:picMkLst>
            <pc:docMk/>
            <pc:sldMk cId="3261329792" sldId="259"/>
            <ac:picMk id="4" creationId="{B0395047-C005-3D52-B8FC-A9F5D9AC2DE8}"/>
          </ac:picMkLst>
        </pc:picChg>
        <pc:picChg chg="add del mod">
          <ac:chgData name="saisonnier Tourisme Culture Patrimoine" userId="S::saisontcp@lesarcssurargens.fr::0ca65382-e596-453e-9522-818d66b87411" providerId="AD" clId="Web-{949E77A7-D33A-28E4-A699-063D10C3F0BD}" dt="2025-07-18T09:24:24.101" v="124"/>
          <ac:picMkLst>
            <pc:docMk/>
            <pc:sldMk cId="3261329792" sldId="259"/>
            <ac:picMk id="5" creationId="{C42EAC86-DAA2-9EA6-591F-C4060D63E07E}"/>
          </ac:picMkLst>
        </pc:picChg>
      </pc:sldChg>
      <pc:sldChg chg="addSp delSp modSp new">
        <pc:chgData name="saisonnier Tourisme Culture Patrimoine" userId="S::saisontcp@lesarcssurargens.fr::0ca65382-e596-453e-9522-818d66b87411" providerId="AD" clId="Web-{949E77A7-D33A-28E4-A699-063D10C3F0BD}" dt="2025-07-18T09:18:42.352" v="48" actId="1076"/>
        <pc:sldMkLst>
          <pc:docMk/>
          <pc:sldMk cId="4025443734" sldId="260"/>
        </pc:sldMkLst>
        <pc:spChg chg="del">
          <ac:chgData name="saisonnier Tourisme Culture Patrimoine" userId="S::saisontcp@lesarcssurargens.fr::0ca65382-e596-453e-9522-818d66b87411" providerId="AD" clId="Web-{949E77A7-D33A-28E4-A699-063D10C3F0BD}" dt="2025-07-18T09:17:42.150" v="32"/>
          <ac:spMkLst>
            <pc:docMk/>
            <pc:sldMk cId="4025443734" sldId="260"/>
            <ac:spMk id="2" creationId="{4364BFFB-7D64-054D-2685-8768503B7D92}"/>
          </ac:spMkLst>
        </pc:spChg>
        <pc:spChg chg="del">
          <ac:chgData name="saisonnier Tourisme Culture Patrimoine" userId="S::saisontcp@lesarcssurargens.fr::0ca65382-e596-453e-9522-818d66b87411" providerId="AD" clId="Web-{949E77A7-D33A-28E4-A699-063D10C3F0BD}" dt="2025-07-18T09:17:40.603" v="31"/>
          <ac:spMkLst>
            <pc:docMk/>
            <pc:sldMk cId="4025443734" sldId="260"/>
            <ac:spMk id="3" creationId="{16FB5615-BAB0-688B-0FDA-9272AB8D44F2}"/>
          </ac:spMkLst>
        </pc:spChg>
        <pc:picChg chg="add mod">
          <ac:chgData name="saisonnier Tourisme Culture Patrimoine" userId="S::saisontcp@lesarcssurargens.fr::0ca65382-e596-453e-9522-818d66b87411" providerId="AD" clId="Web-{949E77A7-D33A-28E4-A699-063D10C3F0BD}" dt="2025-07-18T09:18:42.352" v="48" actId="1076"/>
          <ac:picMkLst>
            <pc:docMk/>
            <pc:sldMk cId="4025443734" sldId="260"/>
            <ac:picMk id="4" creationId="{0C7445D5-DC88-CFC7-416F-4E6937E310E2}"/>
          </ac:picMkLst>
        </pc:picChg>
      </pc:sldChg>
      <pc:sldChg chg="addSp delSp modSp new">
        <pc:chgData name="saisonnier Tourisme Culture Patrimoine" userId="S::saisontcp@lesarcssurargens.fr::0ca65382-e596-453e-9522-818d66b87411" providerId="AD" clId="Web-{949E77A7-D33A-28E4-A699-063D10C3F0BD}" dt="2025-07-18T09:18:21.587" v="43" actId="1076"/>
        <pc:sldMkLst>
          <pc:docMk/>
          <pc:sldMk cId="3519034694" sldId="261"/>
        </pc:sldMkLst>
        <pc:spChg chg="del">
          <ac:chgData name="saisonnier Tourisme Culture Patrimoine" userId="S::saisontcp@lesarcssurargens.fr::0ca65382-e596-453e-9522-818d66b87411" providerId="AD" clId="Web-{949E77A7-D33A-28E4-A699-063D10C3F0BD}" dt="2025-07-18T09:17:49.556" v="35"/>
          <ac:spMkLst>
            <pc:docMk/>
            <pc:sldMk cId="3519034694" sldId="261"/>
            <ac:spMk id="2" creationId="{D9985046-DAE2-2343-6D67-E42D3FF663B5}"/>
          </ac:spMkLst>
        </pc:spChg>
        <pc:spChg chg="del">
          <ac:chgData name="saisonnier Tourisme Culture Patrimoine" userId="S::saisontcp@lesarcssurargens.fr::0ca65382-e596-453e-9522-818d66b87411" providerId="AD" clId="Web-{949E77A7-D33A-28E4-A699-063D10C3F0BD}" dt="2025-07-18T09:17:48.462" v="34"/>
          <ac:spMkLst>
            <pc:docMk/>
            <pc:sldMk cId="3519034694" sldId="261"/>
            <ac:spMk id="3" creationId="{C5135654-DE74-4DA6-5362-2E306951CAC0}"/>
          </ac:spMkLst>
        </pc:spChg>
        <pc:picChg chg="add mod">
          <ac:chgData name="saisonnier Tourisme Culture Patrimoine" userId="S::saisontcp@lesarcssurargens.fr::0ca65382-e596-453e-9522-818d66b87411" providerId="AD" clId="Web-{949E77A7-D33A-28E4-A699-063D10C3F0BD}" dt="2025-07-18T09:18:21.587" v="43" actId="1076"/>
          <ac:picMkLst>
            <pc:docMk/>
            <pc:sldMk cId="3519034694" sldId="261"/>
            <ac:picMk id="4" creationId="{25322878-BD99-4161-3D20-FECAB186717F}"/>
          </ac:picMkLst>
        </pc:picChg>
      </pc:sldChg>
      <pc:sldChg chg="addSp delSp modSp new">
        <pc:chgData name="saisonnier Tourisme Culture Patrimoine" userId="S::saisontcp@lesarcssurargens.fr::0ca65382-e596-453e-9522-818d66b87411" providerId="AD" clId="Web-{949E77A7-D33A-28E4-A699-063D10C3F0BD}" dt="2025-07-18T09:24:17.445" v="122"/>
        <pc:sldMkLst>
          <pc:docMk/>
          <pc:sldMk cId="1546300650" sldId="262"/>
        </pc:sldMkLst>
        <pc:spChg chg="del">
          <ac:chgData name="saisonnier Tourisme Culture Patrimoine" userId="S::saisontcp@lesarcssurargens.fr::0ca65382-e596-453e-9522-818d66b87411" providerId="AD" clId="Web-{949E77A7-D33A-28E4-A699-063D10C3F0BD}" dt="2025-07-18T09:17:55.400" v="38"/>
          <ac:spMkLst>
            <pc:docMk/>
            <pc:sldMk cId="1546300650" sldId="262"/>
            <ac:spMk id="2" creationId="{C732BA27-EB0E-5E0D-EFFC-0A361BCEFC94}"/>
          </ac:spMkLst>
        </pc:spChg>
        <pc:spChg chg="del">
          <ac:chgData name="saisonnier Tourisme Culture Patrimoine" userId="S::saisontcp@lesarcssurargens.fr::0ca65382-e596-453e-9522-818d66b87411" providerId="AD" clId="Web-{949E77A7-D33A-28E4-A699-063D10C3F0BD}" dt="2025-07-18T09:17:53.884" v="37"/>
          <ac:spMkLst>
            <pc:docMk/>
            <pc:sldMk cId="1546300650" sldId="262"/>
            <ac:spMk id="3" creationId="{92DBAEB3-5445-200B-7791-8D8CB215A1E8}"/>
          </ac:spMkLst>
        </pc:spChg>
        <pc:picChg chg="add mod">
          <ac:chgData name="saisonnier Tourisme Culture Patrimoine" userId="S::saisontcp@lesarcssurargens.fr::0ca65382-e596-453e-9522-818d66b87411" providerId="AD" clId="Web-{949E77A7-D33A-28E4-A699-063D10C3F0BD}" dt="2025-07-18T09:24:17.445" v="122"/>
          <ac:picMkLst>
            <pc:docMk/>
            <pc:sldMk cId="1546300650" sldId="262"/>
            <ac:picMk id="4" creationId="{5C6080AD-93CA-E812-D811-7CA411302856}"/>
          </ac:picMkLst>
        </pc:picChg>
      </pc:sldChg>
      <pc:sldMasterChg chg="modSp modSldLayout">
        <pc:chgData name="saisonnier Tourisme Culture Patrimoine" userId="S::saisontcp@lesarcssurargens.fr::0ca65382-e596-453e-9522-818d66b87411" providerId="AD" clId="Web-{949E77A7-D33A-28E4-A699-063D10C3F0BD}" dt="2025-07-18T09:13:59.932" v="0"/>
        <pc:sldMasterMkLst>
          <pc:docMk/>
          <pc:sldMasterMk cId="3071127875" sldId="2147483648"/>
        </pc:sldMasterMkLst>
        <pc:spChg chg="mod">
          <ac:chgData name="saisonnier Tourisme Culture Patrimoine" userId="S::saisontcp@lesarcssurargens.fr::0ca65382-e596-453e-9522-818d66b87411" providerId="AD" clId="Web-{949E77A7-D33A-28E4-A699-063D10C3F0BD}" dt="2025-07-18T09:13:59.932" v="0"/>
          <ac:spMkLst>
            <pc:docMk/>
            <pc:sldMasterMk cId="3071127875" sldId="2147483648"/>
            <ac:spMk id="2"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ac:spMk id="3"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ac:spMk id="4"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ac:spMk id="5"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ac:spMk id="6" creationId="{00000000-0000-0000-0000-000000000000}"/>
          </ac:spMkLst>
        </pc:spChg>
        <pc:sldLayoutChg chg="modSp">
          <pc:chgData name="saisonnier Tourisme Culture Patrimoine" userId="S::saisontcp@lesarcssurargens.fr::0ca65382-e596-453e-9522-818d66b87411" providerId="AD" clId="Web-{949E77A7-D33A-28E4-A699-063D10C3F0BD}" dt="2025-07-18T09:13:59.932" v="0"/>
          <pc:sldLayoutMkLst>
            <pc:docMk/>
            <pc:sldMasterMk cId="3071127875" sldId="2147483648"/>
            <pc:sldLayoutMk cId="3310491181" sldId="2147483649"/>
          </pc:sldLayoutMkLst>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3310491181" sldId="2147483649"/>
              <ac:spMk id="2"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3310491181" sldId="2147483649"/>
              <ac:spMk id="3" creationId="{00000000-0000-0000-0000-000000000000}"/>
            </ac:spMkLst>
          </pc:spChg>
        </pc:sldLayoutChg>
        <pc:sldLayoutChg chg="modSp">
          <pc:chgData name="saisonnier Tourisme Culture Patrimoine" userId="S::saisontcp@lesarcssurargens.fr::0ca65382-e596-453e-9522-818d66b87411" providerId="AD" clId="Web-{949E77A7-D33A-28E4-A699-063D10C3F0BD}" dt="2025-07-18T09:13:59.932" v="0"/>
          <pc:sldLayoutMkLst>
            <pc:docMk/>
            <pc:sldMasterMk cId="3071127875" sldId="2147483648"/>
            <pc:sldLayoutMk cId="3466923455" sldId="2147483651"/>
          </pc:sldLayoutMkLst>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3466923455" sldId="2147483651"/>
              <ac:spMk id="2"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3466923455" sldId="2147483651"/>
              <ac:spMk id="3" creationId="{00000000-0000-0000-0000-000000000000}"/>
            </ac:spMkLst>
          </pc:spChg>
        </pc:sldLayoutChg>
        <pc:sldLayoutChg chg="modSp">
          <pc:chgData name="saisonnier Tourisme Culture Patrimoine" userId="S::saisontcp@lesarcssurargens.fr::0ca65382-e596-453e-9522-818d66b87411" providerId="AD" clId="Web-{949E77A7-D33A-28E4-A699-063D10C3F0BD}" dt="2025-07-18T09:13:59.932" v="0"/>
          <pc:sldLayoutMkLst>
            <pc:docMk/>
            <pc:sldMasterMk cId="3071127875" sldId="2147483648"/>
            <pc:sldLayoutMk cId="3747632232" sldId="2147483652"/>
          </pc:sldLayoutMkLst>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3747632232" sldId="2147483652"/>
              <ac:spMk id="3"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3747632232" sldId="2147483652"/>
              <ac:spMk id="4" creationId="{00000000-0000-0000-0000-000000000000}"/>
            </ac:spMkLst>
          </pc:spChg>
        </pc:sldLayoutChg>
        <pc:sldLayoutChg chg="modSp">
          <pc:chgData name="saisonnier Tourisme Culture Patrimoine" userId="S::saisontcp@lesarcssurargens.fr::0ca65382-e596-453e-9522-818d66b87411" providerId="AD" clId="Web-{949E77A7-D33A-28E4-A699-063D10C3F0BD}" dt="2025-07-18T09:13:59.932" v="0"/>
          <pc:sldLayoutMkLst>
            <pc:docMk/>
            <pc:sldMasterMk cId="3071127875" sldId="2147483648"/>
            <pc:sldLayoutMk cId="2611866596" sldId="2147483653"/>
          </pc:sldLayoutMkLst>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2611866596" sldId="2147483653"/>
              <ac:spMk id="2"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2611866596" sldId="2147483653"/>
              <ac:spMk id="3"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2611866596" sldId="2147483653"/>
              <ac:spMk id="4"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2611866596" sldId="2147483653"/>
              <ac:spMk id="5"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2611866596" sldId="2147483653"/>
              <ac:spMk id="6" creationId="{00000000-0000-0000-0000-000000000000}"/>
            </ac:spMkLst>
          </pc:spChg>
        </pc:sldLayoutChg>
        <pc:sldLayoutChg chg="modSp">
          <pc:chgData name="saisonnier Tourisme Culture Patrimoine" userId="S::saisontcp@lesarcssurargens.fr::0ca65382-e596-453e-9522-818d66b87411" providerId="AD" clId="Web-{949E77A7-D33A-28E4-A699-063D10C3F0BD}" dt="2025-07-18T09:13:59.932" v="0"/>
          <pc:sldLayoutMkLst>
            <pc:docMk/>
            <pc:sldMasterMk cId="3071127875" sldId="2147483648"/>
            <pc:sldLayoutMk cId="2706407263" sldId="2147483656"/>
          </pc:sldLayoutMkLst>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2706407263" sldId="2147483656"/>
              <ac:spMk id="2"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2706407263" sldId="2147483656"/>
              <ac:spMk id="3"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2706407263" sldId="2147483656"/>
              <ac:spMk id="4" creationId="{00000000-0000-0000-0000-000000000000}"/>
            </ac:spMkLst>
          </pc:spChg>
        </pc:sldLayoutChg>
        <pc:sldLayoutChg chg="modSp">
          <pc:chgData name="saisonnier Tourisme Culture Patrimoine" userId="S::saisontcp@lesarcssurargens.fr::0ca65382-e596-453e-9522-818d66b87411" providerId="AD" clId="Web-{949E77A7-D33A-28E4-A699-063D10C3F0BD}" dt="2025-07-18T09:13:59.932" v="0"/>
          <pc:sldLayoutMkLst>
            <pc:docMk/>
            <pc:sldMasterMk cId="3071127875" sldId="2147483648"/>
            <pc:sldLayoutMk cId="1610903340" sldId="2147483657"/>
          </pc:sldLayoutMkLst>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1610903340" sldId="2147483657"/>
              <ac:spMk id="2"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1610903340" sldId="2147483657"/>
              <ac:spMk id="3"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1610903340" sldId="2147483657"/>
              <ac:spMk id="4" creationId="{00000000-0000-0000-0000-000000000000}"/>
            </ac:spMkLst>
          </pc:spChg>
        </pc:sldLayoutChg>
        <pc:sldLayoutChg chg="modSp">
          <pc:chgData name="saisonnier Tourisme Culture Patrimoine" userId="S::saisontcp@lesarcssurargens.fr::0ca65382-e596-453e-9522-818d66b87411" providerId="AD" clId="Web-{949E77A7-D33A-28E4-A699-063D10C3F0BD}" dt="2025-07-18T09:13:59.932" v="0"/>
          <pc:sldLayoutMkLst>
            <pc:docMk/>
            <pc:sldMasterMk cId="3071127875" sldId="2147483648"/>
            <pc:sldLayoutMk cId="1902177510" sldId="2147483659"/>
          </pc:sldLayoutMkLst>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1902177510" sldId="2147483659"/>
              <ac:spMk id="2" creationId="{00000000-0000-0000-0000-000000000000}"/>
            </ac:spMkLst>
          </pc:spChg>
          <pc:spChg chg="mod">
            <ac:chgData name="saisonnier Tourisme Culture Patrimoine" userId="S::saisontcp@lesarcssurargens.fr::0ca65382-e596-453e-9522-818d66b87411" providerId="AD" clId="Web-{949E77A7-D33A-28E4-A699-063D10C3F0BD}" dt="2025-07-18T09:13:59.932" v="0"/>
            <ac:spMkLst>
              <pc:docMk/>
              <pc:sldMasterMk cId="3071127875" sldId="2147483648"/>
              <pc:sldLayoutMk cId="1902177510" sldId="2147483659"/>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857250" y="1995312"/>
            <a:ext cx="5143500" cy="4244622"/>
          </a:xfrm>
        </p:spPr>
        <p:txBody>
          <a:bodyPr anchor="b"/>
          <a:lstStyle>
            <a:lvl1pPr algn="ctr">
              <a:defRPr sz="3375"/>
            </a:lvl1pPr>
          </a:lstStyle>
          <a:p>
            <a:r>
              <a:rPr lang="fr-FR"/>
              <a:t>Modifiez le style du titre</a:t>
            </a:r>
          </a:p>
        </p:txBody>
      </p:sp>
      <p:sp>
        <p:nvSpPr>
          <p:cNvPr id="3" name="Sous-titre 2"/>
          <p:cNvSpPr>
            <a:spLocks noGrp="1"/>
          </p:cNvSpPr>
          <p:nvPr>
            <p:ph type="subTitle" idx="1"/>
          </p:nvPr>
        </p:nvSpPr>
        <p:spPr>
          <a:xfrm>
            <a:off x="857250" y="6403623"/>
            <a:ext cx="5143500" cy="2943577"/>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10491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172787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07756" y="649111"/>
            <a:ext cx="1478756" cy="10332156"/>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71487" y="649111"/>
            <a:ext cx="4350544" cy="10332156"/>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902177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84179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467916" y="3039535"/>
            <a:ext cx="5915025" cy="5071532"/>
          </a:xfrm>
        </p:spPr>
        <p:txBody>
          <a:bodyPr anchor="b"/>
          <a:lstStyle>
            <a:lvl1pPr>
              <a:defRPr sz="3375"/>
            </a:lvl1pPr>
          </a:lstStyle>
          <a:p>
            <a:r>
              <a:rPr lang="fr-FR"/>
              <a:t>Modifiez le style du titre</a:t>
            </a:r>
          </a:p>
        </p:txBody>
      </p:sp>
      <p:sp>
        <p:nvSpPr>
          <p:cNvPr id="3" name="Espace réservé du texte 2"/>
          <p:cNvSpPr>
            <a:spLocks noGrp="1"/>
          </p:cNvSpPr>
          <p:nvPr>
            <p:ph type="body" idx="1"/>
          </p:nvPr>
        </p:nvSpPr>
        <p:spPr>
          <a:xfrm>
            <a:off x="467916" y="8159046"/>
            <a:ext cx="5915025" cy="2666999"/>
          </a:xfrm>
        </p:spPr>
        <p:txBody>
          <a:bodyPr/>
          <a:lstStyle>
            <a:lvl1pPr marL="0" indent="0">
              <a:buNone/>
              <a:defRPr sz="1350">
                <a:solidFill>
                  <a:schemeClr val="tx1">
                    <a:tint val="82000"/>
                  </a:schemeClr>
                </a:solidFill>
              </a:defRPr>
            </a:lvl1pPr>
            <a:lvl2pPr marL="257175" indent="0">
              <a:buNone/>
              <a:defRPr sz="1125">
                <a:solidFill>
                  <a:schemeClr val="tx1">
                    <a:tint val="82000"/>
                  </a:schemeClr>
                </a:solidFill>
              </a:defRPr>
            </a:lvl2pPr>
            <a:lvl3pPr marL="514350" indent="0">
              <a:buNone/>
              <a:defRPr sz="1013">
                <a:solidFill>
                  <a:schemeClr val="tx1">
                    <a:tint val="82000"/>
                  </a:schemeClr>
                </a:solidFill>
              </a:defRPr>
            </a:lvl3pPr>
            <a:lvl4pPr marL="771525" indent="0">
              <a:buNone/>
              <a:defRPr sz="900">
                <a:solidFill>
                  <a:schemeClr val="tx1">
                    <a:tint val="82000"/>
                  </a:schemeClr>
                </a:solidFill>
              </a:defRPr>
            </a:lvl4pPr>
            <a:lvl5pPr marL="1028700" indent="0">
              <a:buNone/>
              <a:defRPr sz="900">
                <a:solidFill>
                  <a:schemeClr val="tx1">
                    <a:tint val="82000"/>
                  </a:schemeClr>
                </a:solidFill>
              </a:defRPr>
            </a:lvl5pPr>
            <a:lvl6pPr marL="1285875" indent="0">
              <a:buNone/>
              <a:defRPr sz="900">
                <a:solidFill>
                  <a:schemeClr val="tx1">
                    <a:tint val="82000"/>
                  </a:schemeClr>
                </a:solidFill>
              </a:defRPr>
            </a:lvl6pPr>
            <a:lvl7pPr marL="1543050" indent="0">
              <a:buNone/>
              <a:defRPr sz="900">
                <a:solidFill>
                  <a:schemeClr val="tx1">
                    <a:tint val="82000"/>
                  </a:schemeClr>
                </a:solidFill>
              </a:defRPr>
            </a:lvl7pPr>
            <a:lvl8pPr marL="1800225" indent="0">
              <a:buNone/>
              <a:defRPr sz="900">
                <a:solidFill>
                  <a:schemeClr val="tx1">
                    <a:tint val="82000"/>
                  </a:schemeClr>
                </a:solidFill>
              </a:defRPr>
            </a:lvl8pPr>
            <a:lvl9pPr marL="2057400" indent="0">
              <a:buNone/>
              <a:defRPr sz="900">
                <a:solidFill>
                  <a:schemeClr val="tx1">
                    <a:tint val="82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46692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71488"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3471863" y="3245556"/>
            <a:ext cx="2914650" cy="773571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19/07/2025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747632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72381" y="649112"/>
            <a:ext cx="5915025" cy="2356556"/>
          </a:xfrm>
        </p:spPr>
        <p:txBody>
          <a:bodyPr/>
          <a:lstStyle/>
          <a:p>
            <a:r>
              <a:rPr lang="fr-FR"/>
              <a:t>Modifiez le style du titre</a:t>
            </a:r>
          </a:p>
        </p:txBody>
      </p:sp>
      <p:sp>
        <p:nvSpPr>
          <p:cNvPr id="3" name="Espace réservé du texte 2"/>
          <p:cNvSpPr>
            <a:spLocks noGrp="1"/>
          </p:cNvSpPr>
          <p:nvPr>
            <p:ph type="body" idx="1"/>
          </p:nvPr>
        </p:nvSpPr>
        <p:spPr>
          <a:xfrm>
            <a:off x="472381" y="2988734"/>
            <a:ext cx="2901255"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4" name="Espace réservé du contenu 3"/>
          <p:cNvSpPr>
            <a:spLocks noGrp="1"/>
          </p:cNvSpPr>
          <p:nvPr>
            <p:ph sz="half" idx="2"/>
          </p:nvPr>
        </p:nvSpPr>
        <p:spPr>
          <a:xfrm>
            <a:off x="472381" y="4453467"/>
            <a:ext cx="2901255"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3471863" y="2988734"/>
            <a:ext cx="2915543" cy="146473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fr-FR"/>
              <a:t>Modifiez les styles du texte du masque</a:t>
            </a:r>
          </a:p>
        </p:txBody>
      </p:sp>
      <p:sp>
        <p:nvSpPr>
          <p:cNvPr id="6" name="Espace réservé du contenu 5"/>
          <p:cNvSpPr>
            <a:spLocks noGrp="1"/>
          </p:cNvSpPr>
          <p:nvPr>
            <p:ph sz="quarter" idx="4"/>
          </p:nvPr>
        </p:nvSpPr>
        <p:spPr>
          <a:xfrm>
            <a:off x="3471863" y="4453467"/>
            <a:ext cx="2915543" cy="6550379"/>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638941B0-F4D5-4460-BCAD-F7E2B41A8257}" type="datetimeFigureOut">
              <a:rPr lang="fr-FR" smtClean="0"/>
              <a:t>19/07/2025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61186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638941B0-F4D5-4460-BCAD-F7E2B41A8257}" type="datetimeFigureOut">
              <a:rPr lang="fr-FR" smtClean="0"/>
              <a:t>19/07/2025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339585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8941B0-F4D5-4460-BCAD-F7E2B41A8257}" type="datetimeFigureOut">
              <a:rPr lang="fr-FR" smtClean="0"/>
              <a:t>19/07/2025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404020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du contenu 2"/>
          <p:cNvSpPr>
            <a:spLocks noGrp="1"/>
          </p:cNvSpPr>
          <p:nvPr>
            <p:ph idx="1"/>
          </p:nvPr>
        </p:nvSpPr>
        <p:spPr>
          <a:xfrm>
            <a:off x="2915543" y="1755423"/>
            <a:ext cx="3471863" cy="8664222"/>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19/07/2025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2706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72381" y="812800"/>
            <a:ext cx="2211883" cy="2844800"/>
          </a:xfrm>
        </p:spPr>
        <p:txBody>
          <a:bodyPr anchor="b"/>
          <a:lstStyle>
            <a:lvl1pPr>
              <a:defRPr sz="1800"/>
            </a:lvl1pPr>
          </a:lstStyle>
          <a:p>
            <a:r>
              <a:rPr lang="fr-FR"/>
              <a:t>Modifiez le style du titre</a:t>
            </a:r>
          </a:p>
        </p:txBody>
      </p:sp>
      <p:sp>
        <p:nvSpPr>
          <p:cNvPr id="3" name="Espace réservé pour une image  2"/>
          <p:cNvSpPr>
            <a:spLocks noGrp="1"/>
          </p:cNvSpPr>
          <p:nvPr>
            <p:ph type="pic" idx="1"/>
          </p:nvPr>
        </p:nvSpPr>
        <p:spPr>
          <a:xfrm>
            <a:off x="2915543" y="1755423"/>
            <a:ext cx="3471863" cy="8664222"/>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fr-FR"/>
          </a:p>
        </p:txBody>
      </p:sp>
      <p:sp>
        <p:nvSpPr>
          <p:cNvPr id="4" name="Espace réservé du texte 3"/>
          <p:cNvSpPr>
            <a:spLocks noGrp="1"/>
          </p:cNvSpPr>
          <p:nvPr>
            <p:ph type="body" sz="half" idx="2"/>
          </p:nvPr>
        </p:nvSpPr>
        <p:spPr>
          <a:xfrm>
            <a:off x="472381" y="3657600"/>
            <a:ext cx="2211883" cy="6776156"/>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38941B0-F4D5-4460-BCAD-F7E2B41A8257}" type="datetimeFigureOut">
              <a:rPr lang="fr-FR" smtClean="0"/>
              <a:t>19/07/2025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7C6CCC6-2BE5-4E42-96A4-D1E8E81A3D8E}" type="slidenum">
              <a:rPr lang="fr-FR" smtClean="0"/>
              <a:t>‹#›</a:t>
            </a:fld>
            <a:endParaRPr lang="fr-FR"/>
          </a:p>
        </p:txBody>
      </p:sp>
    </p:spTree>
    <p:extLst>
      <p:ext uri="{BB962C8B-B14F-4D97-AF65-F5344CB8AC3E}">
        <p14:creationId xmlns:p14="http://schemas.microsoft.com/office/powerpoint/2010/main" val="161090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71488" y="649112"/>
            <a:ext cx="5915025" cy="2356556"/>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71488" y="11300179"/>
            <a:ext cx="1543050" cy="649111"/>
          </a:xfrm>
          <a:prstGeom prst="rect">
            <a:avLst/>
          </a:prstGeom>
        </p:spPr>
        <p:txBody>
          <a:bodyPr vert="horz" lIns="91440" tIns="45720" rIns="91440" bIns="45720" rtlCol="0" anchor="ctr"/>
          <a:lstStyle>
            <a:lvl1pPr algn="l">
              <a:defRPr sz="675">
                <a:solidFill>
                  <a:schemeClr val="tx1">
                    <a:tint val="82000"/>
                  </a:schemeClr>
                </a:solidFill>
              </a:defRPr>
            </a:lvl1pPr>
          </a:lstStyle>
          <a:p>
            <a:fld id="{638941B0-F4D5-4460-BCAD-F7E2B41A8257}" type="datetimeFigureOut">
              <a:rPr lang="fr-FR" smtClean="0"/>
              <a:t>19/07/2025</a:t>
            </a:fld>
            <a:endParaRPr lang="fr-FR"/>
          </a:p>
        </p:txBody>
      </p:sp>
      <p:sp>
        <p:nvSpPr>
          <p:cNvPr id="5" name="Espace réservé du pied de page 4"/>
          <p:cNvSpPr>
            <a:spLocks noGrp="1"/>
          </p:cNvSpPr>
          <p:nvPr>
            <p:ph type="ftr" sz="quarter" idx="3"/>
          </p:nvPr>
        </p:nvSpPr>
        <p:spPr>
          <a:xfrm>
            <a:off x="2271713" y="11300179"/>
            <a:ext cx="2314575" cy="649111"/>
          </a:xfrm>
          <a:prstGeom prst="rect">
            <a:avLst/>
          </a:prstGeom>
        </p:spPr>
        <p:txBody>
          <a:bodyPr vert="horz" lIns="91440" tIns="45720" rIns="91440" bIns="45720" rtlCol="0" anchor="ctr"/>
          <a:lstStyle>
            <a:lvl1pPr algn="ctr">
              <a:defRPr sz="675">
                <a:solidFill>
                  <a:schemeClr val="tx1">
                    <a:tint val="82000"/>
                  </a:schemeClr>
                </a:solidFill>
              </a:defRPr>
            </a:lvl1pPr>
          </a:lstStyle>
          <a:p>
            <a:endParaRPr lang="fr-FR"/>
          </a:p>
        </p:txBody>
      </p:sp>
      <p:sp>
        <p:nvSpPr>
          <p:cNvPr id="6" name="Espace réservé du numéro de diapositive 5"/>
          <p:cNvSpPr>
            <a:spLocks noGrp="1"/>
          </p:cNvSpPr>
          <p:nvPr>
            <p:ph type="sldNum" sz="quarter" idx="4"/>
          </p:nvPr>
        </p:nvSpPr>
        <p:spPr>
          <a:xfrm>
            <a:off x="4843463" y="11300179"/>
            <a:ext cx="1543050" cy="649111"/>
          </a:xfrm>
          <a:prstGeom prst="rect">
            <a:avLst/>
          </a:prstGeom>
        </p:spPr>
        <p:txBody>
          <a:bodyPr vert="horz" lIns="91440" tIns="45720" rIns="91440" bIns="45720" rtlCol="0" anchor="ctr"/>
          <a:lstStyle>
            <a:lvl1pPr algn="r">
              <a:defRPr sz="675">
                <a:solidFill>
                  <a:schemeClr val="tx1">
                    <a:tint val="82000"/>
                  </a:schemeClr>
                </a:solidFill>
              </a:defRPr>
            </a:lvl1pPr>
          </a:lstStyle>
          <a:p>
            <a:fld id="{27C6CCC6-2BE5-4E42-96A4-D1E8E81A3D8E}" type="slidenum">
              <a:rPr lang="fr-FR" smtClean="0"/>
              <a:t>‹#›</a:t>
            </a:fld>
            <a:endParaRPr lang="fr-FR"/>
          </a:p>
        </p:txBody>
      </p:sp>
    </p:spTree>
    <p:extLst>
      <p:ext uri="{BB962C8B-B14F-4D97-AF65-F5344CB8AC3E}">
        <p14:creationId xmlns:p14="http://schemas.microsoft.com/office/powerpoint/2010/main" val="3071127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e image contenant Graphique, capture d’écran, graphisme, Police&#10;&#10;Le contenu généré par l’IA peut être incorrect.">
            <a:extLst>
              <a:ext uri="{FF2B5EF4-FFF2-40B4-BE49-F238E27FC236}">
                <a16:creationId xmlns:a16="http://schemas.microsoft.com/office/drawing/2014/main" id="{CA603D9C-1AD7-BDD6-A9ED-358E378BA79A}"/>
              </a:ext>
            </a:extLst>
          </p:cNvPr>
          <p:cNvPicPr>
            <a:picLocks noChangeAspect="1"/>
          </p:cNvPicPr>
          <p:nvPr/>
        </p:nvPicPr>
        <p:blipFill>
          <a:blip r:embed="rId2"/>
          <a:stretch>
            <a:fillRect/>
          </a:stretch>
        </p:blipFill>
        <p:spPr>
          <a:xfrm>
            <a:off x="1954" y="-5496"/>
            <a:ext cx="2438400" cy="714375"/>
          </a:xfrm>
          <a:prstGeom prst="rect">
            <a:avLst/>
          </a:prstGeom>
        </p:spPr>
      </p:pic>
      <p:sp>
        <p:nvSpPr>
          <p:cNvPr id="5" name="Titre 1">
            <a:extLst>
              <a:ext uri="{FF2B5EF4-FFF2-40B4-BE49-F238E27FC236}">
                <a16:creationId xmlns:a16="http://schemas.microsoft.com/office/drawing/2014/main" id="{9C9CF4B5-667E-5FAE-0A88-30F87F117825}"/>
              </a:ext>
            </a:extLst>
          </p:cNvPr>
          <p:cNvSpPr>
            <a:spLocks noGrp="1"/>
          </p:cNvSpPr>
          <p:nvPr/>
        </p:nvSpPr>
        <p:spPr>
          <a:xfrm>
            <a:off x="-5699" y="681814"/>
            <a:ext cx="6871694" cy="907227"/>
          </a:xfrm>
          <a:prstGeom prst="rect">
            <a:avLst/>
          </a:prstGeom>
          <a:solidFill>
            <a:srgbClr val="3366CC">
              <a:alpha val="50196"/>
            </a:srgbClr>
          </a:solidFill>
        </p:spPr>
        <p:txBody>
          <a:bodyPr vert="horz" lIns="91440" tIns="45720" rIns="91440" bIns="45720" rtlCol="0" anchor="b">
            <a:normAutofit/>
          </a:bodyPr>
          <a:lstStyle>
            <a:defPPr>
              <a:defRPr lang="fr-FR"/>
            </a:defPPr>
            <a:lvl1pPr marL="0" algn="ctr" defTabSz="755934" rtl="0" eaLnBrk="1" latinLnBrk="0" hangingPunct="1">
              <a:lnSpc>
                <a:spcPct val="90000"/>
              </a:lnSpc>
              <a:spcBef>
                <a:spcPct val="0"/>
              </a:spcBef>
              <a:buNone/>
              <a:defRPr sz="496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5400" dirty="0"/>
              <a:t>Les </a:t>
            </a:r>
            <a:r>
              <a:rPr lang="fr-FR" sz="5400" dirty="0" err="1"/>
              <a:t>Nouradons</a:t>
            </a:r>
            <a:r>
              <a:rPr lang="fr-FR" sz="5400" dirty="0"/>
              <a:t> </a:t>
            </a:r>
          </a:p>
        </p:txBody>
      </p:sp>
      <p:pic>
        <p:nvPicPr>
          <p:cNvPr id="7" name="Picture 6" descr="NOURADONS_fiche_1_chapelle (2).jpg">
            <a:extLst>
              <a:ext uri="{FF2B5EF4-FFF2-40B4-BE49-F238E27FC236}">
                <a16:creationId xmlns:a16="http://schemas.microsoft.com/office/drawing/2014/main" id="{44D5A767-62AF-7E11-A41D-595EFA43ED3D}"/>
              </a:ext>
            </a:extLst>
          </p:cNvPr>
          <p:cNvPicPr>
            <a:picLocks noChangeAspect="1"/>
          </p:cNvPicPr>
          <p:nvPr/>
        </p:nvPicPr>
        <p:blipFill>
          <a:blip r:embed="rId3"/>
          <a:stretch>
            <a:fillRect/>
          </a:stretch>
        </p:blipFill>
        <p:spPr>
          <a:xfrm>
            <a:off x="-2442" y="1757698"/>
            <a:ext cx="6862884" cy="3831065"/>
          </a:xfrm>
          <a:prstGeom prst="rect">
            <a:avLst/>
          </a:prstGeom>
        </p:spPr>
      </p:pic>
      <p:sp>
        <p:nvSpPr>
          <p:cNvPr id="12" name="TextBox 11">
            <a:extLst>
              <a:ext uri="{FF2B5EF4-FFF2-40B4-BE49-F238E27FC236}">
                <a16:creationId xmlns:a16="http://schemas.microsoft.com/office/drawing/2014/main" id="{5D3582E4-3FEE-0A9F-7672-FA3A31792914}"/>
              </a:ext>
            </a:extLst>
          </p:cNvPr>
          <p:cNvSpPr txBox="1"/>
          <p:nvPr/>
        </p:nvSpPr>
        <p:spPr>
          <a:xfrm>
            <a:off x="-13677" y="5789247"/>
            <a:ext cx="739335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400" b="1" dirty="0">
                <a:latin typeface="Calibri"/>
                <a:ea typeface="Calibri"/>
                <a:cs typeface="Calibri"/>
              </a:rPr>
              <a:t>En résumé,</a:t>
            </a:r>
            <a:endParaRPr lang="fr-FR" sz="2400" b="1" dirty="0">
              <a:latin typeface="Calibri"/>
            </a:endParaRPr>
          </a:p>
          <a:p>
            <a:endParaRPr lang="fr-FR" sz="2400" b="1" dirty="0">
              <a:latin typeface="Calibri"/>
            </a:endParaRPr>
          </a:p>
          <a:p>
            <a:r>
              <a:rPr lang="fr-FR" sz="2400" dirty="0">
                <a:latin typeface="Calibri"/>
              </a:rPr>
              <a:t>Ce que l’on sait de cet édifice est inscrit dans deux délibérations et un décompte des travaux</a:t>
            </a:r>
            <a:r>
              <a:rPr lang="fr-FR" sz="2400" dirty="0">
                <a:latin typeface="Calibri"/>
                <a:ea typeface="Calibri"/>
                <a:cs typeface="Calibri"/>
              </a:rPr>
              <a:t>.</a:t>
            </a:r>
          </a:p>
        </p:txBody>
      </p:sp>
      <p:sp>
        <p:nvSpPr>
          <p:cNvPr id="13" name="TextBox 12">
            <a:extLst>
              <a:ext uri="{FF2B5EF4-FFF2-40B4-BE49-F238E27FC236}">
                <a16:creationId xmlns:a16="http://schemas.microsoft.com/office/drawing/2014/main" id="{D51E00CF-D374-A163-9845-282687FEEDFA}"/>
              </a:ext>
            </a:extLst>
          </p:cNvPr>
          <p:cNvSpPr txBox="1"/>
          <p:nvPr/>
        </p:nvSpPr>
        <p:spPr>
          <a:xfrm>
            <a:off x="-13677" y="7664938"/>
            <a:ext cx="6865815" cy="43627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ts val="1538"/>
              </a:lnSpc>
            </a:pPr>
            <a:r>
              <a:rPr lang="fr-FR" sz="2400" b="1" dirty="0">
                <a:latin typeface="Calibri"/>
                <a:ea typeface="Calibri"/>
                <a:cs typeface="Segoe UI"/>
              </a:rPr>
              <a:t>Pour en savoir plus,</a:t>
            </a:r>
            <a:endParaRPr lang="fr-FR" sz="2400" b="1" dirty="0">
              <a:latin typeface="Calibri"/>
              <a:cs typeface="Segoe UI"/>
            </a:endParaRPr>
          </a:p>
          <a:p>
            <a:pPr algn="just">
              <a:lnSpc>
                <a:spcPts val="1538"/>
              </a:lnSpc>
            </a:pPr>
            <a:endParaRPr lang="fr-FR" sz="2400" b="1" dirty="0">
              <a:latin typeface="Calibri"/>
              <a:ea typeface="Calibri"/>
              <a:cs typeface="Segoe UI"/>
            </a:endParaRPr>
          </a:p>
          <a:p>
            <a:pPr algn="just">
              <a:lnSpc>
                <a:spcPts val="1538"/>
              </a:lnSpc>
            </a:pPr>
            <a:endParaRPr lang="fr-FR" sz="2400" b="1" dirty="0">
              <a:latin typeface="Calibri"/>
              <a:ea typeface="Calibri"/>
              <a:cs typeface="Segoe UI"/>
            </a:endParaRPr>
          </a:p>
          <a:p>
            <a:pPr algn="just"/>
            <a:r>
              <a:rPr lang="fr-FR" sz="2000" dirty="0">
                <a:latin typeface="Calibri"/>
                <a:cs typeface="Segoe UI"/>
              </a:rPr>
              <a:t>Voici un extrait d’une délibération municipale de 1860 : </a:t>
            </a:r>
            <a:r>
              <a:rPr lang="en-US" sz="2000" dirty="0">
                <a:latin typeface="Calibri"/>
                <a:ea typeface="Calibri"/>
                <a:cs typeface="Calibri"/>
              </a:rPr>
              <a:t> </a:t>
            </a:r>
            <a:endParaRPr lang="en-US" sz="2000">
              <a:latin typeface="Calibri"/>
              <a:ea typeface="Calibri"/>
              <a:cs typeface="Calibri"/>
            </a:endParaRPr>
          </a:p>
          <a:p>
            <a:pPr algn="just"/>
            <a:endParaRPr lang="en-US" sz="2000" dirty="0">
              <a:latin typeface="Calibri"/>
              <a:ea typeface="Calibri"/>
              <a:cs typeface="Calibri"/>
            </a:endParaRPr>
          </a:p>
          <a:p>
            <a:pPr algn="just"/>
            <a:r>
              <a:rPr lang="fr-FR" sz="2000" i="1" dirty="0">
                <a:latin typeface="Calibri"/>
                <a:cs typeface="Segoe UI"/>
              </a:rPr>
              <a:t>« L’an mil huit cent soixante et un le dix-sept novembre.</a:t>
            </a:r>
            <a:r>
              <a:rPr lang="en-US" sz="2000" dirty="0">
                <a:latin typeface="Calibri"/>
                <a:ea typeface="Calibri"/>
                <a:cs typeface="Calibri"/>
              </a:rPr>
              <a:t> </a:t>
            </a:r>
          </a:p>
          <a:p>
            <a:pPr algn="just"/>
            <a:r>
              <a:rPr lang="fr-FR" sz="2000" i="1" dirty="0">
                <a:latin typeface="Calibri"/>
                <a:cs typeface="Segoe UI"/>
              </a:rPr>
              <a:t>Le Conseil Municipal de la commune des Arcs s’est réuni en l’Hôtel de Ville. Monsieur le Maire a exposé au conseil que les habitants du hameau important des </a:t>
            </a:r>
            <a:r>
              <a:rPr lang="fr-FR" sz="2000" i="1" err="1">
                <a:latin typeface="Calibri"/>
                <a:cs typeface="Segoe UI"/>
              </a:rPr>
              <a:t>Nouradons</a:t>
            </a:r>
            <a:r>
              <a:rPr lang="fr-FR" sz="2000" i="1" dirty="0">
                <a:latin typeface="Calibri"/>
                <a:cs typeface="Segoe UI"/>
              </a:rPr>
              <a:t> dépendant de la Commune des Arcs, éloigné du centre de l’habitation de plus de cinq kilomètres, lui ont manifesté le désir d’établir auprès de ce hameau une chapelle sous l’invocation de Notre-Dame des Selves et sollicitent à cet effet du Conseil Municipal qu’il veuille bien venir à leur aide en s’associant à la souscription qu’ils ont ouverte dans ce but et qui s’élève déjà à huit cents francs.</a:t>
            </a:r>
            <a:r>
              <a:rPr lang="en-US" sz="2000" dirty="0">
                <a:latin typeface="Calibri"/>
                <a:ea typeface="Calibri"/>
                <a:cs typeface="Calibri"/>
              </a:rPr>
              <a:t> </a:t>
            </a:r>
          </a:p>
        </p:txBody>
      </p:sp>
    </p:spTree>
    <p:extLst>
      <p:ext uri="{BB962C8B-B14F-4D97-AF65-F5344CB8AC3E}">
        <p14:creationId xmlns:p14="http://schemas.microsoft.com/office/powerpoint/2010/main" val="3784089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URADONS_fiche_1_chapelle (1).jpg">
            <a:extLst>
              <a:ext uri="{FF2B5EF4-FFF2-40B4-BE49-F238E27FC236}">
                <a16:creationId xmlns:a16="http://schemas.microsoft.com/office/drawing/2014/main" id="{E3F0D18D-5874-A5C1-0D59-E7D37851ACAC}"/>
              </a:ext>
            </a:extLst>
          </p:cNvPr>
          <p:cNvPicPr>
            <a:picLocks noChangeAspect="1"/>
          </p:cNvPicPr>
          <p:nvPr/>
        </p:nvPicPr>
        <p:blipFill>
          <a:blip r:embed="rId2"/>
          <a:stretch>
            <a:fillRect/>
          </a:stretch>
        </p:blipFill>
        <p:spPr>
          <a:xfrm>
            <a:off x="-6350" y="1109662"/>
            <a:ext cx="6870700" cy="9600141"/>
          </a:xfrm>
          <a:prstGeom prst="rect">
            <a:avLst/>
          </a:prstGeom>
        </p:spPr>
      </p:pic>
    </p:spTree>
    <p:extLst>
      <p:ext uri="{BB962C8B-B14F-4D97-AF65-F5344CB8AC3E}">
        <p14:creationId xmlns:p14="http://schemas.microsoft.com/office/powerpoint/2010/main" val="1327126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URADONS_fiche_1_chapelle (3).jpg">
            <a:extLst>
              <a:ext uri="{FF2B5EF4-FFF2-40B4-BE49-F238E27FC236}">
                <a16:creationId xmlns:a16="http://schemas.microsoft.com/office/drawing/2014/main" id="{2BEB2E13-B386-8855-2ED7-FD2F43FB96E2}"/>
              </a:ext>
            </a:extLst>
          </p:cNvPr>
          <p:cNvPicPr>
            <a:picLocks noChangeAspect="1"/>
          </p:cNvPicPr>
          <p:nvPr/>
        </p:nvPicPr>
        <p:blipFill>
          <a:blip r:embed="rId2"/>
          <a:stretch>
            <a:fillRect/>
          </a:stretch>
        </p:blipFill>
        <p:spPr>
          <a:xfrm>
            <a:off x="-2442" y="7344264"/>
            <a:ext cx="6862884" cy="4849934"/>
          </a:xfrm>
          <a:prstGeom prst="rect">
            <a:avLst/>
          </a:prstGeom>
        </p:spPr>
      </p:pic>
      <p:sp>
        <p:nvSpPr>
          <p:cNvPr id="5" name="TextBox 4">
            <a:extLst>
              <a:ext uri="{FF2B5EF4-FFF2-40B4-BE49-F238E27FC236}">
                <a16:creationId xmlns:a16="http://schemas.microsoft.com/office/drawing/2014/main" id="{1B9EA9DE-62A7-B50B-020D-B9B1B02CE719}"/>
              </a:ext>
            </a:extLst>
          </p:cNvPr>
          <p:cNvSpPr txBox="1"/>
          <p:nvPr/>
        </p:nvSpPr>
        <p:spPr>
          <a:xfrm>
            <a:off x="5862" y="-6571"/>
            <a:ext cx="6846276"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i="1" dirty="0">
                <a:latin typeface="Calibri"/>
                <a:cs typeface="Segoe UI"/>
              </a:rPr>
              <a:t>Monsieur le Maire ajoute qu’il s’est transporté lui-même sur les lieux, qu’il a pu juger de la convenance et de l’utilité de ce projet et qu’il s’est inscrit personnellement en tête de cette souscription.</a:t>
            </a:r>
            <a:r>
              <a:rPr lang="en-US" sz="2000" dirty="0">
                <a:latin typeface="Calibri"/>
                <a:ea typeface="Calibri"/>
                <a:cs typeface="Calibri"/>
              </a:rPr>
              <a:t> </a:t>
            </a:r>
            <a:endParaRPr lang="en-US"/>
          </a:p>
          <a:p>
            <a:pPr algn="just"/>
            <a:endParaRPr lang="fr-FR" sz="2000" i="1" dirty="0">
              <a:latin typeface="Calibri"/>
              <a:cs typeface="Segoe UI"/>
            </a:endParaRPr>
          </a:p>
          <a:p>
            <a:pPr algn="just"/>
            <a:r>
              <a:rPr lang="fr-FR" sz="2000" i="1" dirty="0">
                <a:latin typeface="Calibri"/>
                <a:cs typeface="Segoe UI"/>
              </a:rPr>
              <a:t>Sur quoi</a:t>
            </a:r>
            <a:r>
              <a:rPr lang="fr-FR" sz="2000" i="1" dirty="0">
                <a:latin typeface="Calibri"/>
                <a:ea typeface="Calibri"/>
                <a:cs typeface="Segoe UI"/>
              </a:rPr>
              <a:t>,</a:t>
            </a:r>
            <a:endParaRPr lang="en-US" sz="2000">
              <a:latin typeface="Calibri"/>
              <a:ea typeface="Calibri"/>
              <a:cs typeface="Calibri"/>
            </a:endParaRPr>
          </a:p>
          <a:p>
            <a:pPr algn="just"/>
            <a:r>
              <a:rPr lang="fr-FR" sz="2000" i="1" dirty="0">
                <a:latin typeface="Calibri"/>
                <a:cs typeface="Segoe UI"/>
              </a:rPr>
              <a:t>Considérant que le hameau des </a:t>
            </a:r>
            <a:r>
              <a:rPr lang="fr-FR" sz="2000" i="1" err="1">
                <a:latin typeface="Calibri"/>
                <a:cs typeface="Segoe UI"/>
              </a:rPr>
              <a:t>Nouradons</a:t>
            </a:r>
            <a:r>
              <a:rPr lang="fr-FR" sz="2000" i="1" dirty="0">
                <a:latin typeface="Calibri"/>
                <a:cs typeface="Segoe UI"/>
              </a:rPr>
              <a:t> est très populeux et entouré de maisons de campagnes habitées toute l’année, qu’il est à une distance de plus de cinq kilomètres du village, que le sentiment qui a inspiré ses habitants mérite tout l’intérêt du Conseil Municipal, qu’il ne s’agit d’ ailleurs que d’une dépense modeste et que la caisse municipale est largement en mesure de s’associer à ce projet.</a:t>
            </a:r>
            <a:r>
              <a:rPr lang="en-US" sz="2000" dirty="0">
                <a:latin typeface="Calibri"/>
                <a:ea typeface="Calibri"/>
                <a:cs typeface="Calibri"/>
              </a:rPr>
              <a:t> </a:t>
            </a:r>
          </a:p>
          <a:p>
            <a:pPr algn="just"/>
            <a:endParaRPr lang="fr-FR" sz="2000" i="1" dirty="0">
              <a:latin typeface="Calibri"/>
              <a:cs typeface="Segoe UI"/>
            </a:endParaRPr>
          </a:p>
          <a:p>
            <a:pPr algn="just"/>
            <a:r>
              <a:rPr lang="fr-FR" sz="2000" i="1" dirty="0">
                <a:latin typeface="Calibri"/>
                <a:cs typeface="Segoe UI"/>
              </a:rPr>
              <a:t>A l’unanimité</a:t>
            </a:r>
            <a:r>
              <a:rPr lang="fr-FR" sz="2000" i="1" dirty="0">
                <a:latin typeface="Calibri"/>
                <a:ea typeface="Calibri"/>
                <a:cs typeface="Segoe UI"/>
              </a:rPr>
              <a:t>,</a:t>
            </a:r>
            <a:endParaRPr lang="en-US" sz="2000">
              <a:latin typeface="Calibri"/>
              <a:ea typeface="Calibri"/>
              <a:cs typeface="Calibri"/>
            </a:endParaRPr>
          </a:p>
          <a:p>
            <a:pPr algn="just"/>
            <a:r>
              <a:rPr lang="fr-FR" sz="2000" i="1" dirty="0">
                <a:latin typeface="Calibri"/>
                <a:cs typeface="Segoe UI"/>
              </a:rPr>
              <a:t>Le Conseil Municipal délibère de s’associer à ce projet pour une somme de huit cents francs et ouvre en conséquence un crédit de huit cents francs sur les fonds libres de la Commune à cet effet… »</a:t>
            </a:r>
            <a:r>
              <a:rPr lang="en-US" sz="2000" dirty="0">
                <a:latin typeface="Calibri"/>
                <a:ea typeface="Calibri"/>
                <a:cs typeface="Calibri"/>
              </a:rPr>
              <a:t> </a:t>
            </a:r>
          </a:p>
        </p:txBody>
      </p:sp>
    </p:spTree>
    <p:extLst>
      <p:ext uri="{BB962C8B-B14F-4D97-AF65-F5344CB8AC3E}">
        <p14:creationId xmlns:p14="http://schemas.microsoft.com/office/powerpoint/2010/main" val="1592302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E45304E-522E-1EC5-509F-1BA2170AB36A}"/>
              </a:ext>
            </a:extLst>
          </p:cNvPr>
          <p:cNvSpPr txBox="1"/>
          <p:nvPr/>
        </p:nvSpPr>
        <p:spPr>
          <a:xfrm>
            <a:off x="5862" y="142631"/>
            <a:ext cx="6846276" cy="84023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fr-FR" sz="2000" dirty="0">
                <a:latin typeface="Calibri"/>
                <a:cs typeface="Segoe UI"/>
              </a:rPr>
              <a:t>Un « décompte des travaux de maçonnerie » est effectué en 1862 pour la somme de Quatorze cents quatre-vingt-seize francs quarante-deux centimes</a:t>
            </a:r>
            <a:r>
              <a:rPr lang="fr-FR" sz="2000" dirty="0">
                <a:latin typeface="Calibri"/>
                <a:ea typeface="Calibri"/>
                <a:cs typeface="Segoe UI"/>
              </a:rPr>
              <a:t>.</a:t>
            </a:r>
            <a:endParaRPr lang="en-US" sz="2000" dirty="0">
              <a:latin typeface="Calibri"/>
              <a:ea typeface="Calibri"/>
              <a:cs typeface="Calibri"/>
            </a:endParaRPr>
          </a:p>
          <a:p>
            <a:pPr algn="just"/>
            <a:r>
              <a:rPr lang="fr-FR" sz="2000" dirty="0">
                <a:latin typeface="Calibri"/>
                <a:cs typeface="Segoe UI"/>
              </a:rPr>
              <a:t>                                                  </a:t>
            </a:r>
          </a:p>
          <a:p>
            <a:pPr algn="just"/>
            <a:r>
              <a:rPr lang="fr-FR" sz="2000" dirty="0">
                <a:latin typeface="Calibri"/>
                <a:cs typeface="Segoe UI"/>
              </a:rPr>
              <a:t>                    </a:t>
            </a:r>
            <a:r>
              <a:rPr lang="en-US" sz="2000" dirty="0">
                <a:latin typeface="Calibri"/>
                <a:ea typeface="Calibri"/>
                <a:cs typeface="Calibri"/>
              </a:rPr>
              <a:t> </a:t>
            </a:r>
            <a:endParaRPr lang="en-US"/>
          </a:p>
          <a:p>
            <a:r>
              <a:rPr lang="fr-FR" sz="2000" b="1" u="sng" dirty="0">
                <a:latin typeface="Calibri"/>
                <a:cs typeface="Segoe UI"/>
              </a:rPr>
              <a:t>DESCRIPTIF DE L’EDIFICE</a:t>
            </a:r>
            <a:endParaRPr lang="en-US" sz="2000" b="1" u="sng" dirty="0">
              <a:latin typeface="Calibri"/>
              <a:ea typeface="Calibri"/>
              <a:cs typeface="Calibri"/>
            </a:endParaRPr>
          </a:p>
          <a:p>
            <a:endParaRPr lang="en-US" sz="2000" b="1" u="sng" dirty="0">
              <a:latin typeface="Calibri"/>
              <a:ea typeface="Calibri"/>
              <a:cs typeface="Calibri"/>
            </a:endParaRPr>
          </a:p>
          <a:p>
            <a:pPr algn="just"/>
            <a:r>
              <a:rPr lang="fr-FR" sz="2000" dirty="0">
                <a:latin typeface="Calibri"/>
                <a:cs typeface="Segoe UI"/>
              </a:rPr>
              <a:t>Compte tenu des mesures données dans le décompte des travaux où il est donné 32 m de génoise sur deux rangs, et les mesures données par le remplissage intérieur en pierraille nous pouvons en déduire que la chapelle Notre-Dame des Selves avait en dimensions intérieures 8m de long sur 5 mètres de large, largeur confirmée par la longueur de l’arc intérieur. </a:t>
            </a:r>
            <a:r>
              <a:rPr lang="en-US" sz="2000" dirty="0">
                <a:latin typeface="Calibri"/>
                <a:ea typeface="Calibri"/>
                <a:cs typeface="Calibri"/>
              </a:rPr>
              <a:t> </a:t>
            </a:r>
          </a:p>
          <a:p>
            <a:pPr algn="just"/>
            <a:r>
              <a:rPr lang="fr-FR" sz="2000" dirty="0">
                <a:latin typeface="Calibri"/>
                <a:cs typeface="Segoe UI"/>
              </a:rPr>
              <a:t>Sachant que le descriptif nous donne une superficie de 45 mètres carrés carrelés, nous pouvons en déduire que cette petite chapelle possédait une petite abside, ce qui peut être confirmé par la définition arc du sanctuaire. </a:t>
            </a:r>
            <a:r>
              <a:rPr lang="en-US" sz="2000" dirty="0">
                <a:latin typeface="Calibri"/>
                <a:ea typeface="Calibri"/>
                <a:cs typeface="Calibri"/>
              </a:rPr>
              <a:t> </a:t>
            </a:r>
          </a:p>
          <a:p>
            <a:pPr algn="just"/>
            <a:r>
              <a:rPr lang="fr-FR" sz="2000" dirty="0">
                <a:latin typeface="Calibri"/>
                <a:cs typeface="Segoe UI"/>
              </a:rPr>
              <a:t>Les murs sous la génoise avaient une hauteur, à partir des fondations, de 6,40m sur 0,50m d’épaisseur. Si l’on déduit les 0,75m de remplissage intérieur, les murs extérieurs sous génoise s’élevaient à 5,65m.</a:t>
            </a:r>
            <a:r>
              <a:rPr lang="en-US" sz="2000" dirty="0">
                <a:latin typeface="Calibri"/>
                <a:ea typeface="Calibri"/>
                <a:cs typeface="Calibri"/>
              </a:rPr>
              <a:t> </a:t>
            </a:r>
          </a:p>
          <a:p>
            <a:pPr algn="just"/>
            <a:r>
              <a:rPr lang="fr-FR" sz="2000" dirty="0">
                <a:latin typeface="Calibri"/>
                <a:cs typeface="Segoe UI"/>
              </a:rPr>
              <a:t>Ce petit édifice religieux a aujourd’hui complètement disparu, ce qui n’est guère étonnant compte tenu des remarques faites en 1862 sur les défauts de malfaçons. </a:t>
            </a:r>
            <a:r>
              <a:rPr lang="en-US" sz="2000" dirty="0">
                <a:latin typeface="Calibri"/>
                <a:ea typeface="Calibri"/>
                <a:cs typeface="Calibri"/>
              </a:rPr>
              <a:t> </a:t>
            </a:r>
          </a:p>
          <a:p>
            <a:pPr algn="just"/>
            <a:endParaRPr lang="en-US" sz="2000" dirty="0">
              <a:latin typeface="Calibri"/>
              <a:ea typeface="Calibri"/>
              <a:cs typeface="Calibri"/>
            </a:endParaRPr>
          </a:p>
          <a:p>
            <a:pPr algn="just"/>
            <a:r>
              <a:rPr lang="fr-FR" sz="2000" dirty="0">
                <a:latin typeface="Calibri"/>
                <a:cs typeface="Segoe UI"/>
              </a:rPr>
              <a:t>*Source : Archives départementales du Var E dépôt 88 / 2 M4, chapelle ND des Selves + recherches de Franck DUGAS.</a:t>
            </a:r>
            <a:endParaRPr lang="en-US" sz="2000" dirty="0">
              <a:latin typeface="Calibri"/>
              <a:ea typeface="Calibri"/>
              <a:cs typeface="Calibri"/>
            </a:endParaRPr>
          </a:p>
        </p:txBody>
      </p:sp>
    </p:spTree>
    <p:extLst>
      <p:ext uri="{BB962C8B-B14F-4D97-AF65-F5344CB8AC3E}">
        <p14:creationId xmlns:p14="http://schemas.microsoft.com/office/powerpoint/2010/main" val="3261329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URADONS_fiche_2_ecole (2).jpg">
            <a:extLst>
              <a:ext uri="{FF2B5EF4-FFF2-40B4-BE49-F238E27FC236}">
                <a16:creationId xmlns:a16="http://schemas.microsoft.com/office/drawing/2014/main" id="{0C7445D5-DC88-CFC7-416F-4E6937E310E2}"/>
              </a:ext>
            </a:extLst>
          </p:cNvPr>
          <p:cNvPicPr>
            <a:picLocks noChangeAspect="1"/>
          </p:cNvPicPr>
          <p:nvPr/>
        </p:nvPicPr>
        <p:blipFill>
          <a:blip r:embed="rId2"/>
          <a:stretch>
            <a:fillRect/>
          </a:stretch>
        </p:blipFill>
        <p:spPr>
          <a:xfrm>
            <a:off x="-2442" y="1792898"/>
            <a:ext cx="6862884" cy="8625742"/>
          </a:xfrm>
          <a:prstGeom prst="rect">
            <a:avLst/>
          </a:prstGeom>
        </p:spPr>
      </p:pic>
    </p:spTree>
    <p:extLst>
      <p:ext uri="{BB962C8B-B14F-4D97-AF65-F5344CB8AC3E}">
        <p14:creationId xmlns:p14="http://schemas.microsoft.com/office/powerpoint/2010/main" val="4025443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URADONS_fiche_2_ecole (3).jpg">
            <a:extLst>
              <a:ext uri="{FF2B5EF4-FFF2-40B4-BE49-F238E27FC236}">
                <a16:creationId xmlns:a16="http://schemas.microsoft.com/office/drawing/2014/main" id="{25322878-BD99-4161-3D20-FECAB186717F}"/>
              </a:ext>
            </a:extLst>
          </p:cNvPr>
          <p:cNvPicPr>
            <a:picLocks noChangeAspect="1"/>
          </p:cNvPicPr>
          <p:nvPr/>
        </p:nvPicPr>
        <p:blipFill>
          <a:blip r:embed="rId2"/>
          <a:stretch>
            <a:fillRect/>
          </a:stretch>
        </p:blipFill>
        <p:spPr>
          <a:xfrm>
            <a:off x="-2442" y="1735748"/>
            <a:ext cx="6862884" cy="8720503"/>
          </a:xfrm>
          <a:prstGeom prst="rect">
            <a:avLst/>
          </a:prstGeom>
        </p:spPr>
      </p:pic>
    </p:spTree>
    <p:extLst>
      <p:ext uri="{BB962C8B-B14F-4D97-AF65-F5344CB8AC3E}">
        <p14:creationId xmlns:p14="http://schemas.microsoft.com/office/powerpoint/2010/main" val="3519034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URADONS_fiche_2_ecole (1).JPG">
            <a:extLst>
              <a:ext uri="{FF2B5EF4-FFF2-40B4-BE49-F238E27FC236}">
                <a16:creationId xmlns:a16="http://schemas.microsoft.com/office/drawing/2014/main" id="{5C6080AD-93CA-E812-D811-7CA411302856}"/>
              </a:ext>
            </a:extLst>
          </p:cNvPr>
          <p:cNvPicPr>
            <a:picLocks noChangeAspect="1"/>
          </p:cNvPicPr>
          <p:nvPr/>
        </p:nvPicPr>
        <p:blipFill>
          <a:blip r:embed="rId2"/>
          <a:stretch>
            <a:fillRect/>
          </a:stretch>
        </p:blipFill>
        <p:spPr>
          <a:xfrm>
            <a:off x="0" y="2000250"/>
            <a:ext cx="6858000" cy="8191500"/>
          </a:xfrm>
          <a:prstGeom prst="rect">
            <a:avLst/>
          </a:prstGeom>
        </p:spPr>
      </p:pic>
    </p:spTree>
    <p:extLst>
      <p:ext uri="{BB962C8B-B14F-4D97-AF65-F5344CB8AC3E}">
        <p14:creationId xmlns:p14="http://schemas.microsoft.com/office/powerpoint/2010/main" val="154630065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c7469f-ea08-4a28-abbd-883824f19f6c">
      <Terms xmlns="http://schemas.microsoft.com/office/infopath/2007/PartnerControls"/>
    </lcf76f155ced4ddcb4097134ff3c332f>
    <TaxCatchAll xmlns="43590ac0-9243-467b-ab7d-a880e2fba6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CF7233F6F4F749B98EBCA55174F2BE" ma:contentTypeVersion="13" ma:contentTypeDescription="Create a new document." ma:contentTypeScope="" ma:versionID="0241d21bc49f817ab8e67d29f8f654ef">
  <xsd:schema xmlns:xsd="http://www.w3.org/2001/XMLSchema" xmlns:xs="http://www.w3.org/2001/XMLSchema" xmlns:p="http://schemas.microsoft.com/office/2006/metadata/properties" xmlns:ns2="f4c7469f-ea08-4a28-abbd-883824f19f6c" xmlns:ns3="43590ac0-9243-467b-ab7d-a880e2fba6e9" targetNamespace="http://schemas.microsoft.com/office/2006/metadata/properties" ma:root="true" ma:fieldsID="835ddc4750dae39e496f17abcc570d02" ns2:_="" ns3:_="">
    <xsd:import namespace="f4c7469f-ea08-4a28-abbd-883824f19f6c"/>
    <xsd:import namespace="43590ac0-9243-467b-ab7d-a880e2fba6e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c7469f-ea08-4a28-abbd-883824f19f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3dca8c-85d8-48db-af3d-7e663b093ec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3590ac0-9243-467b-ab7d-a880e2fba6e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9700ba1-d8af-4814-8fff-c6fe6aa8a9fb}" ma:internalName="TaxCatchAll" ma:showField="CatchAllData" ma:web="43590ac0-9243-467b-ab7d-a880e2fba6e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C5CE7C-2434-42C9-9B2E-183D7CFB3D3B}">
  <ds:schemaRefs>
    <ds:schemaRef ds:uri="http://schemas.microsoft.com/office/2006/metadata/properties"/>
    <ds:schemaRef ds:uri="http://schemas.microsoft.com/office/infopath/2007/PartnerControls"/>
    <ds:schemaRef ds:uri="f4c7469f-ea08-4a28-abbd-883824f19f6c"/>
    <ds:schemaRef ds:uri="43590ac0-9243-467b-ab7d-a880e2fba6e9"/>
  </ds:schemaRefs>
</ds:datastoreItem>
</file>

<file path=customXml/itemProps2.xml><?xml version="1.0" encoding="utf-8"?>
<ds:datastoreItem xmlns:ds="http://schemas.openxmlformats.org/officeDocument/2006/customXml" ds:itemID="{4BAA1CB6-D26B-406F-8D91-5CDBC59E5A98}">
  <ds:schemaRefs>
    <ds:schemaRef ds:uri="http://schemas.microsoft.com/sharepoint/v3/contenttype/forms"/>
  </ds:schemaRefs>
</ds:datastoreItem>
</file>

<file path=customXml/itemProps3.xml><?xml version="1.0" encoding="utf-8"?>
<ds:datastoreItem xmlns:ds="http://schemas.openxmlformats.org/officeDocument/2006/customXml" ds:itemID="{C0BEFA2B-F13F-470D-8BB8-45DEECD12702}"/>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71</cp:revision>
  <dcterms:created xsi:type="dcterms:W3CDTF">2012-07-30T22:21:58Z</dcterms:created>
  <dcterms:modified xsi:type="dcterms:W3CDTF">2025-07-19T12:33:45Z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0x010100FDCF7233F6F4F749B98EBCA55174F2BE</vt:lpwstr>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