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1165A-AF84-586F-5D1F-2D124C5B9036}" v="1" dt="2025-07-26T12:44:09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T Laurene" userId="S::lcollet@lesarcssurargens.fr::5bdb6239-758e-40dc-928f-b3da8a8c3bb7" providerId="AD" clId="Web-{0C665B88-498F-48B8-BBCB-93DE86C61FB8}"/>
    <pc:docChg chg="addSld modSld">
      <pc:chgData name="COLLET Laurene" userId="S::lcollet@lesarcssurargens.fr::5bdb6239-758e-40dc-928f-b3da8a8c3bb7" providerId="AD" clId="Web-{0C665B88-498F-48B8-BBCB-93DE86C61FB8}" dt="2025-07-16T08:08:04.849" v="39" actId="20577"/>
      <pc:docMkLst>
        <pc:docMk/>
      </pc:docMkLst>
      <pc:sldChg chg="delSp modSp">
        <pc:chgData name="COLLET Laurene" userId="S::lcollet@lesarcssurargens.fr::5bdb6239-758e-40dc-928f-b3da8a8c3bb7" providerId="AD" clId="Web-{0C665B88-498F-48B8-BBCB-93DE86C61FB8}" dt="2025-07-16T08:05:44.239" v="5" actId="1076"/>
        <pc:sldMkLst>
          <pc:docMk/>
          <pc:sldMk cId="3784089036" sldId="256"/>
        </pc:sldMkLst>
        <pc:picChg chg="mod">
          <ac:chgData name="COLLET Laurene" userId="S::lcollet@lesarcssurargens.fr::5bdb6239-758e-40dc-928f-b3da8a8c3bb7" providerId="AD" clId="Web-{0C665B88-498F-48B8-BBCB-93DE86C61FB8}" dt="2025-07-16T08:05:44.239" v="5" actId="1076"/>
          <ac:picMkLst>
            <pc:docMk/>
            <pc:sldMk cId="3784089036" sldId="256"/>
            <ac:picMk id="6" creationId="{446F1120-12D7-CF5D-8D0A-5FC6254A099E}"/>
          </ac:picMkLst>
        </pc:picChg>
      </pc:sldChg>
      <pc:sldChg chg="addSp delSp modSp new">
        <pc:chgData name="COLLET Laurene" userId="S::lcollet@lesarcssurargens.fr::5bdb6239-758e-40dc-928f-b3da8a8c3bb7" providerId="AD" clId="Web-{0C665B88-498F-48B8-BBCB-93DE86C61FB8}" dt="2025-07-16T08:08:04.849" v="39" actId="20577"/>
        <pc:sldMkLst>
          <pc:docMk/>
          <pc:sldMk cId="1429757110" sldId="257"/>
        </pc:sldMkLst>
        <pc:spChg chg="add mod">
          <ac:chgData name="COLLET Laurene" userId="S::lcollet@lesarcssurargens.fr::5bdb6239-758e-40dc-928f-b3da8a8c3bb7" providerId="AD" clId="Web-{0C665B88-498F-48B8-BBCB-93DE86C61FB8}" dt="2025-07-16T08:08:04.849" v="39" actId="20577"/>
          <ac:spMkLst>
            <pc:docMk/>
            <pc:sldMk cId="1429757110" sldId="257"/>
            <ac:spMk id="4" creationId="{03BD3B51-74D9-B4E1-D1CB-467960B0D2F5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476FCB6D-0980-E84F-4D1C-410408D1493A}"/>
    <pc:docChg chg="mod modSld modMainMaster setSldSz">
      <pc:chgData name="saisonnier Tourisme Culture Patrimoine" userId="S::saisontcp@lesarcssurargens.fr::0ca65382-e596-453e-9522-818d66b87411" providerId="AD" clId="Web-{476FCB6D-0980-E84F-4D1C-410408D1493A}" dt="2025-07-11T08:14:35.728" v="28" actId="1076"/>
      <pc:docMkLst>
        <pc:docMk/>
      </pc:docMkLst>
      <pc:sldChg chg="addSp modSp">
        <pc:chgData name="saisonnier Tourisme Culture Patrimoine" userId="S::saisontcp@lesarcssurargens.fr::0ca65382-e596-453e-9522-818d66b87411" providerId="AD" clId="Web-{476FCB6D-0980-E84F-4D1C-410408D1493A}" dt="2025-07-11T08:14:35.728" v="28" actId="1076"/>
        <pc:sldMkLst>
          <pc:docMk/>
          <pc:sldMk cId="3784089036" sldId="256"/>
        </pc:sldMkLst>
        <pc:spChg chg="add mod">
          <ac:chgData name="saisonnier Tourisme Culture Patrimoine" userId="S::saisontcp@lesarcssurargens.fr::0ca65382-e596-453e-9522-818d66b87411" providerId="AD" clId="Web-{476FCB6D-0980-E84F-4D1C-410408D1493A}" dt="2025-07-11T08:11:56.900" v="11" actId="20577"/>
          <ac:spMkLst>
            <pc:docMk/>
            <pc:sldMk cId="3784089036" sldId="256"/>
            <ac:spMk id="5" creationId="{9C9CF4B5-667E-5FAE-0A88-30F87F117825}"/>
          </ac:spMkLst>
        </pc:spChg>
        <pc:picChg chg="add mod">
          <ac:chgData name="saisonnier Tourisme Culture Patrimoine" userId="S::saisontcp@lesarcssurargens.fr::0ca65382-e596-453e-9522-818d66b87411" providerId="AD" clId="Web-{476FCB6D-0980-E84F-4D1C-410408D1493A}" dt="2025-07-11T08:10:57.930" v="4" actId="1076"/>
          <ac:picMkLst>
            <pc:docMk/>
            <pc:sldMk cId="3784089036" sldId="256"/>
            <ac:picMk id="4" creationId="{62A0B4F7-F85C-3CF1-F608-511CED429C2C}"/>
          </ac:picMkLst>
        </pc:picChg>
        <pc:picChg chg="add mod">
          <ac:chgData name="saisonnier Tourisme Culture Patrimoine" userId="S::saisontcp@lesarcssurargens.fr::0ca65382-e596-453e-9522-818d66b87411" providerId="AD" clId="Web-{476FCB6D-0980-E84F-4D1C-410408D1493A}" dt="2025-07-11T08:14:32.197" v="27" actId="1076"/>
          <ac:picMkLst>
            <pc:docMk/>
            <pc:sldMk cId="3784089036" sldId="256"/>
            <ac:picMk id="6" creationId="{446F1120-12D7-CF5D-8D0A-5FC6254A099E}"/>
          </ac:picMkLst>
        </pc:picChg>
      </pc:sldChg>
      <pc:sldMasterChg chg="modSp modSldLayout">
        <pc:chgData name="saisonnier Tourisme Culture Patrimoine" userId="S::saisontcp@lesarcssurargens.fr::0ca65382-e596-453e-9522-818d66b87411" providerId="AD" clId="Web-{476FCB6D-0980-E84F-4D1C-410408D1493A}" dt="2025-07-11T08:10:44.087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476FCB6D-0980-E84F-4D1C-410408D1493A}" dt="2025-07-11T08:10:44.087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476FCB6D-0980-E84F-4D1C-410408D1493A}" dt="2025-07-11T08:10:44.087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476FCB6D-0980-E84F-4D1C-410408D1493A}" dt="2025-07-11T08:10:44.087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476FCB6D-0980-E84F-4D1C-410408D1493A}" dt="2025-07-11T08:10:44.087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476FCB6D-0980-E84F-4D1C-410408D1493A}" dt="2025-07-11T08:10:44.087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476FCB6D-0980-E84F-4D1C-410408D1493A}" dt="2025-07-11T08:10:44.087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6FCB6D-0980-E84F-4D1C-410408D1493A}" dt="2025-07-11T08:10:44.087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6FCB6D-0980-E84F-4D1C-410408D1493A}" dt="2025-07-11T08:10:44.087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6FCB6D-0980-E84F-4D1C-410408D1493A}" dt="2025-07-11T08:10:44.087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6FCB6D-0980-E84F-4D1C-410408D1493A}" dt="2025-07-11T08:10:44.087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6FCB6D-0980-E84F-4D1C-410408D1493A}" dt="2025-07-11T08:10:44.087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6FCB6D-0980-E84F-4D1C-410408D1493A}" dt="2025-07-11T08:10:44.087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6FCB6D-0980-E84F-4D1C-410408D1493A}" dt="2025-07-11T08:10:44.087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saisonnier Tourisme Culture Patrimoine" userId="S::saisontcp@lesarcssurargens.fr::0ca65382-e596-453e-9522-818d66b87411" providerId="AD" clId="Web-{0C21165A-AF84-586F-5D1F-2D124C5B9036}"/>
    <pc:docChg chg="modSld">
      <pc:chgData name="saisonnier Tourisme Culture Patrimoine" userId="S::saisontcp@lesarcssurargens.fr::0ca65382-e596-453e-9522-818d66b87411" providerId="AD" clId="Web-{0C21165A-AF84-586F-5D1F-2D124C5B9036}" dt="2025-07-26T12:44:09.659" v="0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0C21165A-AF84-586F-5D1F-2D124C5B9036}" dt="2025-07-26T12:44:09.659" v="0" actId="1076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0C21165A-AF84-586F-5D1F-2D124C5B9036}" dt="2025-07-26T12:44:09.659" v="0" actId="1076"/>
          <ac:spMkLst>
            <pc:docMk/>
            <pc:sldMk cId="3784089036" sldId="256"/>
            <ac:spMk id="5" creationId="{9C9CF4B5-667E-5FAE-0A88-30F87F117825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2B4E5FDB-1D3E-4B5A-0D3B-0A101363D86C}"/>
    <pc:docChg chg="modSld">
      <pc:chgData name="saisonnier Tourisme Culture Patrimoine" userId="S::saisontcp@lesarcssurargens.fr::0ca65382-e596-453e-9522-818d66b87411" providerId="AD" clId="Web-{2B4E5FDB-1D3E-4B5A-0D3B-0A101363D86C}" dt="2025-07-12T14:08:07.498" v="10" actId="20577"/>
      <pc:docMkLst>
        <pc:docMk/>
      </pc:docMkLst>
      <pc:sldChg chg="delSp modSp">
        <pc:chgData name="saisonnier Tourisme Culture Patrimoine" userId="S::saisontcp@lesarcssurargens.fr::0ca65382-e596-453e-9522-818d66b87411" providerId="AD" clId="Web-{2B4E5FDB-1D3E-4B5A-0D3B-0A101363D86C}" dt="2025-07-12T14:08:07.498" v="10" actId="20577"/>
        <pc:sldMkLst>
          <pc:docMk/>
          <pc:sldMk cId="3784089036" sldId="256"/>
        </pc:sldMkLst>
      </pc:sldChg>
    </pc:docChg>
  </pc:docChgLst>
  <pc:docChgLst>
    <pc:chgData name="saisonnier Tourisme Culture Patrimoine" userId="S::saisontcp@lesarcssurargens.fr::0ca65382-e596-453e-9522-818d66b87411" providerId="AD" clId="Web-{9C324647-3D34-415D-4412-65DA909CCC0C}"/>
    <pc:docChg chg="modSld">
      <pc:chgData name="saisonnier Tourisme Culture Patrimoine" userId="S::saisontcp@lesarcssurargens.fr::0ca65382-e596-453e-9522-818d66b87411" providerId="AD" clId="Web-{9C324647-3D34-415D-4412-65DA909CCC0C}" dt="2025-07-15T07:32:39.711" v="4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9C324647-3D34-415D-4412-65DA909CCC0C}" dt="2025-07-15T07:32:39.711" v="4" actId="1076"/>
        <pc:sldMkLst>
          <pc:docMk/>
          <pc:sldMk cId="3784089036" sldId="256"/>
        </pc:sldMkLst>
        <pc:picChg chg="mod">
          <ac:chgData name="saisonnier Tourisme Culture Patrimoine" userId="S::saisontcp@lesarcssurargens.fr::0ca65382-e596-453e-9522-818d66b87411" providerId="AD" clId="Web-{9C324647-3D34-415D-4412-65DA909CCC0C}" dt="2025-07-15T07:32:39.711" v="4" actId="1076"/>
          <ac:picMkLst>
            <pc:docMk/>
            <pc:sldMk cId="3784089036" sldId="256"/>
            <ac:picMk id="6" creationId="{446F1120-12D7-CF5D-8D0A-5FC6254A099E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2156BBA2-1793-8293-C764-5959800D0E3E}"/>
    <pc:docChg chg="modSld">
      <pc:chgData name="saisonnier Tourisme Culture Patrimoine" userId="S::saisontcp@lesarcssurargens.fr::0ca65382-e596-453e-9522-818d66b87411" providerId="AD" clId="Web-{2156BBA2-1793-8293-C764-5959800D0E3E}" dt="2025-07-17T13:26:28.493" v="22" actId="20577"/>
      <pc:docMkLst>
        <pc:docMk/>
      </pc:docMkLst>
      <pc:sldChg chg="modSp">
        <pc:chgData name="saisonnier Tourisme Culture Patrimoine" userId="S::saisontcp@lesarcssurargens.fr::0ca65382-e596-453e-9522-818d66b87411" providerId="AD" clId="Web-{2156BBA2-1793-8293-C764-5959800D0E3E}" dt="2025-07-17T13:26:28.493" v="22" actId="20577"/>
        <pc:sldMkLst>
          <pc:docMk/>
          <pc:sldMk cId="1429757110" sldId="257"/>
        </pc:sldMkLst>
        <pc:spChg chg="mod">
          <ac:chgData name="saisonnier Tourisme Culture Patrimoine" userId="S::saisontcp@lesarcssurargens.fr::0ca65382-e596-453e-9522-818d66b87411" providerId="AD" clId="Web-{2156BBA2-1793-8293-C764-5959800D0E3E}" dt="2025-07-17T13:26:28.493" v="22" actId="20577"/>
          <ac:spMkLst>
            <pc:docMk/>
            <pc:sldMk cId="1429757110" sldId="257"/>
            <ac:spMk id="4" creationId="{03BD3B51-74D9-B4E1-D1CB-467960B0D2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62A0B4F7-F85C-3CF1-F608-511CED429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" y="184638"/>
            <a:ext cx="2428875" cy="6858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9CF4B5-667E-5FAE-0A88-30F87F117825}"/>
              </a:ext>
            </a:extLst>
          </p:cNvPr>
          <p:cNvSpPr>
            <a:spLocks noGrp="1"/>
          </p:cNvSpPr>
          <p:nvPr/>
        </p:nvSpPr>
        <p:spPr>
          <a:xfrm>
            <a:off x="11233" y="866482"/>
            <a:ext cx="6871694" cy="907227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/>
              <a:t>Notre Dame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F1120-12D7-CF5D-8D0A-5FC6254A0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8" y="1931481"/>
            <a:ext cx="6869619" cy="97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3BD3B51-74D9-B4E1-D1CB-467960B0D2F5}"/>
              </a:ext>
            </a:extLst>
          </p:cNvPr>
          <p:cNvSpPr txBox="1"/>
          <p:nvPr/>
        </p:nvSpPr>
        <p:spPr>
          <a:xfrm>
            <a:off x="134257" y="315686"/>
            <a:ext cx="6480627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722"/>
              </a:lnSpc>
            </a:pPr>
            <a:r>
              <a:rPr lang="en-US" sz="2400" b="1" dirty="0">
                <a:latin typeface="Calibri"/>
                <a:cs typeface="Calibri"/>
              </a:rPr>
              <a:t>En résumé</a:t>
            </a:r>
            <a:r>
              <a:rPr lang="en-US" sz="2400" b="1" dirty="0">
                <a:latin typeface="Calibri"/>
                <a:cs typeface="Segoe UI"/>
              </a:rPr>
              <a:t>, ​</a:t>
            </a:r>
          </a:p>
          <a:p>
            <a:pPr>
              <a:lnSpc>
                <a:spcPts val="722"/>
              </a:lnSpc>
            </a:pPr>
            <a:endParaRPr lang="en-US" sz="2400" b="1" dirty="0">
              <a:latin typeface="Calibri"/>
              <a:cs typeface="Segoe UI"/>
            </a:endParaRPr>
          </a:p>
          <a:p>
            <a:pPr>
              <a:lnSpc>
                <a:spcPts val="722"/>
              </a:lnSpc>
            </a:pPr>
            <a:r>
              <a:rPr lang="en-US" sz="1200" dirty="0">
                <a:latin typeface="Calibri"/>
                <a:cs typeface="Segoe UI"/>
              </a:rPr>
              <a:t>​</a:t>
            </a:r>
            <a:endParaRPr lang="en-US" sz="1200" dirty="0">
              <a:latin typeface="Calibri"/>
              <a:ea typeface="Calibri"/>
              <a:cs typeface="Segoe UI"/>
            </a:endParaRPr>
          </a:p>
          <a:p>
            <a:pPr>
              <a:lnSpc>
                <a:spcPts val="722"/>
              </a:lnSpc>
            </a:pPr>
            <a:r>
              <a:rPr lang="fr-FR" sz="2400" dirty="0">
                <a:latin typeface="Calibri"/>
                <a:cs typeface="Segoe UI"/>
              </a:rPr>
              <a:t>On sait peu de choses sur ce petit édifice. </a:t>
            </a:r>
            <a:r>
              <a:rPr lang="en-US" sz="2400" dirty="0">
                <a:latin typeface="Calibri"/>
                <a:cs typeface="Segoe UI"/>
              </a:rPr>
              <a:t> ​</a:t>
            </a:r>
            <a:endParaRPr lang="en-US" sz="2400">
              <a:latin typeface="Calibri"/>
              <a:ea typeface="Calibri"/>
              <a:cs typeface="Segoe UI"/>
            </a:endParaRPr>
          </a:p>
          <a:p>
            <a:pPr>
              <a:lnSpc>
                <a:spcPts val="722"/>
              </a:lnSpc>
            </a:pPr>
            <a:endParaRPr lang="en-US" sz="2400" dirty="0">
              <a:latin typeface="Calibri"/>
              <a:ea typeface="Calibri"/>
              <a:cs typeface="Segoe UI"/>
            </a:endParaRPr>
          </a:p>
          <a:p>
            <a:pPr>
              <a:lnSpc>
                <a:spcPts val="722"/>
              </a:lnSpc>
            </a:pPr>
            <a:endParaRPr lang="en-US" sz="2400" dirty="0">
              <a:latin typeface="Calibri"/>
              <a:ea typeface="Calibri"/>
              <a:cs typeface="Segoe UI"/>
            </a:endParaRPr>
          </a:p>
          <a:p>
            <a:pPr>
              <a:lnSpc>
                <a:spcPts val="722"/>
              </a:lnSpc>
            </a:pPr>
            <a:endParaRPr lang="en-US" sz="2400" dirty="0">
              <a:latin typeface="Calibri"/>
              <a:ea typeface="Calibri"/>
              <a:cs typeface="Segoe UI"/>
            </a:endParaRPr>
          </a:p>
          <a:p>
            <a:pPr>
              <a:lnSpc>
                <a:spcPts val="722"/>
              </a:lnSpc>
            </a:pPr>
            <a:endParaRPr lang="en-US" sz="2400" dirty="0">
              <a:latin typeface="Calibri"/>
              <a:cs typeface="Segoe UI"/>
            </a:endParaRPr>
          </a:p>
          <a:p>
            <a:pPr algn="just">
              <a:lnSpc>
                <a:spcPts val="722"/>
              </a:lnSpc>
            </a:pPr>
            <a:r>
              <a:rPr lang="en-US" sz="2400" dirty="0">
                <a:latin typeface="Calibri"/>
                <a:cs typeface="Segoe UI"/>
              </a:rPr>
              <a:t>​</a:t>
            </a:r>
            <a:endParaRPr lang="en-US" sz="2400">
              <a:latin typeface="Calibri"/>
              <a:ea typeface="Calibri"/>
              <a:cs typeface="Segoe UI"/>
            </a:endParaRPr>
          </a:p>
          <a:p>
            <a:pPr algn="just">
              <a:lnSpc>
                <a:spcPts val="722"/>
              </a:lnSpc>
            </a:pPr>
            <a:r>
              <a:rPr lang="en-US" sz="1600" dirty="0">
                <a:latin typeface="Calibri"/>
                <a:cs typeface="Segoe UI"/>
              </a:rPr>
              <a:t>​</a:t>
            </a:r>
            <a:endParaRPr lang="en-US" sz="1600" dirty="0">
              <a:latin typeface="Calibri"/>
              <a:ea typeface="Calibri"/>
              <a:cs typeface="Segoe UI"/>
            </a:endParaRPr>
          </a:p>
          <a:p>
            <a:pPr algn="just">
              <a:lnSpc>
                <a:spcPts val="722"/>
              </a:lnSpc>
            </a:pPr>
            <a:r>
              <a:rPr lang="en-US" sz="2400" b="1" dirty="0">
                <a:latin typeface="Calibri"/>
                <a:cs typeface="Segoe UI"/>
              </a:rPr>
              <a:t>Pour </a:t>
            </a:r>
            <a:r>
              <a:rPr lang="en-US" sz="2400" b="1" dirty="0" err="1">
                <a:latin typeface="Calibri"/>
                <a:cs typeface="Segoe UI"/>
              </a:rPr>
              <a:t>en</a:t>
            </a:r>
            <a:r>
              <a:rPr lang="en-US" sz="2400" b="1" dirty="0">
                <a:latin typeface="Calibri"/>
                <a:cs typeface="Segoe UI"/>
              </a:rPr>
              <a:t> savoir plus,</a:t>
            </a:r>
            <a:endParaRPr lang="en-US" sz="2400" b="1" dirty="0">
              <a:latin typeface="Calibri"/>
              <a:ea typeface="Calibri"/>
              <a:cs typeface="Segoe UI"/>
            </a:endParaRPr>
          </a:p>
          <a:p>
            <a:pPr algn="just">
              <a:lnSpc>
                <a:spcPts val="722"/>
              </a:lnSpc>
            </a:pPr>
            <a:endParaRPr lang="en-US" sz="2400" b="1" dirty="0">
              <a:latin typeface="Calibri"/>
              <a:ea typeface="Calibri"/>
              <a:cs typeface="Segoe UI"/>
            </a:endParaRPr>
          </a:p>
          <a:p>
            <a:r>
              <a:rPr lang="fr-FR" sz="2000" dirty="0">
                <a:latin typeface="Calibri"/>
                <a:cs typeface="Segoe UI"/>
              </a:rPr>
              <a:t>Deux procès verbaux des visites pastorales mentionnent en 1582 et 1601 le</a:t>
            </a:r>
            <a:r>
              <a:rPr lang="fr-FR" sz="1600" dirty="0">
                <a:latin typeface="Calibri"/>
                <a:cs typeface="Segoe UI"/>
              </a:rPr>
              <a:t> </a:t>
            </a:r>
            <a:r>
              <a:rPr lang="fr-FR" sz="2000" dirty="0">
                <a:latin typeface="Calibri"/>
                <a:cs typeface="Segoe UI"/>
              </a:rPr>
              <a:t>manque d’assiduité du chapelain et l’état déplorable de l’autel. </a:t>
            </a:r>
            <a:r>
              <a:rPr lang="en-US" sz="2000" dirty="0">
                <a:latin typeface="Calibri"/>
                <a:cs typeface="Segoe UI"/>
              </a:rPr>
              <a:t> ​</a:t>
            </a:r>
            <a:endParaRPr lang="en-US" sz="2000">
              <a:latin typeface="Calibri"/>
              <a:ea typeface="Calibri"/>
              <a:cs typeface="Segoe UI"/>
            </a:endParaRPr>
          </a:p>
          <a:p>
            <a:r>
              <a:rPr lang="fr-FR" sz="2000" dirty="0">
                <a:latin typeface="Calibri"/>
                <a:cs typeface="Segoe UI"/>
              </a:rPr>
              <a:t>La mention « Notre Dame de Pitié » correspond à la sensibilité de la fin du Moyen-âge. Les représentations montrent alors Marie recevant sur les genoux le Christ que l’on vient de descendre de la croix.  </a:t>
            </a:r>
            <a:r>
              <a:rPr lang="en-US" sz="2000" dirty="0">
                <a:latin typeface="Calibri"/>
                <a:cs typeface="Segoe UI"/>
              </a:rPr>
              <a:t> ​</a:t>
            </a:r>
            <a:endParaRPr lang="en-US" sz="2000">
              <a:latin typeface="Calibri"/>
              <a:ea typeface="Calibri"/>
              <a:cs typeface="Segoe UI"/>
            </a:endParaRPr>
          </a:p>
          <a:p>
            <a:endParaRPr lang="en-US" sz="2000" dirty="0">
              <a:latin typeface="Calibri"/>
              <a:ea typeface="Calibri"/>
              <a:cs typeface="Segoe UI"/>
            </a:endParaRPr>
          </a:p>
          <a:p>
            <a:r>
              <a:rPr lang="fr-FR" sz="2000" dirty="0">
                <a:latin typeface="Calibri"/>
                <a:cs typeface="Segoe UI"/>
              </a:rPr>
              <a:t>*Sources : Pages d’histoire d’un terroir provençal.</a:t>
            </a:r>
            <a:endParaRPr lang="en-US" sz="2000" dirty="0">
              <a:latin typeface="Calibr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297571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53543-FC43-45EC-B05C-BECF94501F28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</ds:schemaRefs>
</ds:datastoreItem>
</file>

<file path=customXml/itemProps2.xml><?xml version="1.0" encoding="utf-8"?>
<ds:datastoreItem xmlns:ds="http://schemas.openxmlformats.org/officeDocument/2006/customXml" ds:itemID="{8946DF83-05FF-44A0-8738-C9EAC2374F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212D3B-553F-446A-8011-DA44FAE3C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7469f-ea08-4a28-abbd-883824f19f6c"/>
    <ds:schemaRef ds:uri="43590ac0-9243-467b-ab7d-a880e2fba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50</cp:revision>
  <dcterms:created xsi:type="dcterms:W3CDTF">2025-07-11T08:10:26Z</dcterms:created>
  <dcterms:modified xsi:type="dcterms:W3CDTF">2025-07-26T12:44:09Z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