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50372-C0AF-CC89-FA80-6EE991A5CD46}" v="10" dt="2025-07-26T12:43:48.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28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2255514E-4664-9951-2BFF-754715EA3004}"/>
    <pc:docChg chg="mod addSld modSld modMainMaster setSldSz">
      <pc:chgData name="saisonnier Tourisme Culture Patrimoine" userId="S::saisontcp@lesarcssurargens.fr::0ca65382-e596-453e-9522-818d66b87411" providerId="AD" clId="Web-{2255514E-4664-9951-2BFF-754715EA3004}" dt="2025-07-23T06:48:54.757" v="90" actId="20577"/>
      <pc:docMkLst>
        <pc:docMk/>
      </pc:docMkLst>
      <pc:sldChg chg="addSp delSp modSp">
        <pc:chgData name="saisonnier Tourisme Culture Patrimoine" userId="S::saisontcp@lesarcssurargens.fr::0ca65382-e596-453e-9522-818d66b87411" providerId="AD" clId="Web-{2255514E-4664-9951-2BFF-754715EA3004}" dt="2025-07-23T06:48:28.600" v="78" actId="20577"/>
        <pc:sldMkLst>
          <pc:docMk/>
          <pc:sldMk cId="3784089036" sldId="256"/>
        </pc:sldMkLst>
        <pc:spChg chg="add mod">
          <ac:chgData name="saisonnier Tourisme Culture Patrimoine" userId="S::saisontcp@lesarcssurargens.fr::0ca65382-e596-453e-9522-818d66b87411" providerId="AD" clId="Web-{2255514E-4664-9951-2BFF-754715EA3004}" dt="2025-07-23T06:48:28.600" v="78" actId="20577"/>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2255514E-4664-9951-2BFF-754715EA3004}" dt="2025-07-23T06:48:11.475" v="69" actId="20577"/>
          <ac:spMkLst>
            <pc:docMk/>
            <pc:sldMk cId="3784089036" sldId="256"/>
            <ac:spMk id="8" creationId="{8E71D346-5E57-CD67-7B1C-3E1E1D9B5A30}"/>
          </ac:spMkLst>
        </pc:spChg>
        <pc:spChg chg="add mod">
          <ac:chgData name="saisonnier Tourisme Culture Patrimoine" userId="S::saisontcp@lesarcssurargens.fr::0ca65382-e596-453e-9522-818d66b87411" providerId="AD" clId="Web-{2255514E-4664-9951-2BFF-754715EA3004}" dt="2025-07-23T06:48:14.710" v="70" actId="1076"/>
          <ac:spMkLst>
            <pc:docMk/>
            <pc:sldMk cId="3784089036" sldId="256"/>
            <ac:spMk id="9" creationId="{759FBBBC-60F6-E75D-4467-54CD923EF551}"/>
          </ac:spMkLst>
        </pc:spChg>
        <pc:picChg chg="add mod">
          <ac:chgData name="saisonnier Tourisme Culture Patrimoine" userId="S::saisontcp@lesarcssurargens.fr::0ca65382-e596-453e-9522-818d66b87411" providerId="AD" clId="Web-{2255514E-4664-9951-2BFF-754715EA3004}" dt="2025-07-23T06:38:30.082" v="4" actId="1076"/>
          <ac:picMkLst>
            <pc:docMk/>
            <pc:sldMk cId="3784089036" sldId="256"/>
            <ac:picMk id="4" creationId="{A8D7CE73-E4B6-2DAB-A8DA-68D786077208}"/>
          </ac:picMkLst>
        </pc:picChg>
        <pc:picChg chg="add mod">
          <ac:chgData name="saisonnier Tourisme Culture Patrimoine" userId="S::saisontcp@lesarcssurargens.fr::0ca65382-e596-453e-9522-818d66b87411" providerId="AD" clId="Web-{2255514E-4664-9951-2BFF-754715EA3004}" dt="2025-07-23T06:48:06.788" v="66" actId="14100"/>
          <ac:picMkLst>
            <pc:docMk/>
            <pc:sldMk cId="3784089036" sldId="256"/>
            <ac:picMk id="6" creationId="{5569BA01-EFD6-E766-FBE7-190781401255}"/>
          </ac:picMkLst>
        </pc:picChg>
      </pc:sldChg>
      <pc:sldChg chg="addSp delSp modSp new">
        <pc:chgData name="saisonnier Tourisme Culture Patrimoine" userId="S::saisontcp@lesarcssurargens.fr::0ca65382-e596-453e-9522-818d66b87411" providerId="AD" clId="Web-{2255514E-4664-9951-2BFF-754715EA3004}" dt="2025-07-23T06:45:13.303" v="18" actId="1076"/>
        <pc:sldMkLst>
          <pc:docMk/>
          <pc:sldMk cId="4157412845" sldId="257"/>
        </pc:sldMkLst>
        <pc:picChg chg="add mod">
          <ac:chgData name="saisonnier Tourisme Culture Patrimoine" userId="S::saisontcp@lesarcssurargens.fr::0ca65382-e596-453e-9522-818d66b87411" providerId="AD" clId="Web-{2255514E-4664-9951-2BFF-754715EA3004}" dt="2025-07-23T06:45:13.303" v="18" actId="1076"/>
          <ac:picMkLst>
            <pc:docMk/>
            <pc:sldMk cId="4157412845" sldId="257"/>
            <ac:picMk id="4" creationId="{308CAEFF-B622-B59E-9E64-1ADA341DFD27}"/>
          </ac:picMkLst>
        </pc:picChg>
      </pc:sldChg>
      <pc:sldChg chg="addSp delSp modSp new">
        <pc:chgData name="saisonnier Tourisme Culture Patrimoine" userId="S::saisontcp@lesarcssurargens.fr::0ca65382-e596-453e-9522-818d66b87411" providerId="AD" clId="Web-{2255514E-4664-9951-2BFF-754715EA3004}" dt="2025-07-23T06:48:54.757" v="90" actId="20577"/>
        <pc:sldMkLst>
          <pc:docMk/>
          <pc:sldMk cId="3913315455" sldId="258"/>
        </pc:sldMkLst>
        <pc:spChg chg="add mod">
          <ac:chgData name="saisonnier Tourisme Culture Patrimoine" userId="S::saisontcp@lesarcssurargens.fr::0ca65382-e596-453e-9522-818d66b87411" providerId="AD" clId="Web-{2255514E-4664-9951-2BFF-754715EA3004}" dt="2025-07-23T06:48:54.757" v="90" actId="20577"/>
          <ac:spMkLst>
            <pc:docMk/>
            <pc:sldMk cId="3913315455" sldId="258"/>
            <ac:spMk id="4" creationId="{14978F9F-D2B8-F732-1AC3-6BF779032AB1}"/>
          </ac:spMkLst>
        </pc:spChg>
      </pc:sldChg>
      <pc:sldMasterChg chg="modSp modSldLayout">
        <pc:chgData name="saisonnier Tourisme Culture Patrimoine" userId="S::saisontcp@lesarcssurargens.fr::0ca65382-e596-453e-9522-818d66b87411" providerId="AD" clId="Web-{2255514E-4664-9951-2BFF-754715EA3004}" dt="2025-07-23T06:37:28.300" v="0"/>
        <pc:sldMasterMkLst>
          <pc:docMk/>
          <pc:sldMasterMk cId="3071127875" sldId="2147483648"/>
        </pc:sldMasterMkLst>
        <pc:spChg chg="mod">
          <ac:chgData name="saisonnier Tourisme Culture Patrimoine" userId="S::saisontcp@lesarcssurargens.fr::0ca65382-e596-453e-9522-818d66b87411" providerId="AD" clId="Web-{2255514E-4664-9951-2BFF-754715EA3004}" dt="2025-07-23T06:37:28.300"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2255514E-4664-9951-2BFF-754715EA3004}" dt="2025-07-23T06:37:28.300"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2255514E-4664-9951-2BFF-754715EA3004}" dt="2025-07-23T06:37:28.300"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2255514E-4664-9951-2BFF-754715EA3004}" dt="2025-07-23T06:37:28.300"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2255514E-4664-9951-2BFF-754715EA3004}" dt="2025-07-23T06:37:28.300"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2255514E-4664-9951-2BFF-754715EA3004}" dt="2025-07-23T06:37:28.300"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2255514E-4664-9951-2BFF-754715EA3004}" dt="2025-07-23T06:37:28.300"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2255514E-4664-9951-2BFF-754715EA3004}" dt="2025-07-23T06:37:28.300"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2255514E-4664-9951-2BFF-754715EA3004}" dt="2025-07-23T06:37:28.300"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3FC50372-C0AF-CC89-FA80-6EE991A5CD46}"/>
    <pc:docChg chg="modSld">
      <pc:chgData name="saisonnier Tourisme Culture Patrimoine" userId="S::saisontcp@lesarcssurargens.fr::0ca65382-e596-453e-9522-818d66b87411" providerId="AD" clId="Web-{3FC50372-C0AF-CC89-FA80-6EE991A5CD46}" dt="2025-07-26T12:43:48.366" v="7" actId="20577"/>
      <pc:docMkLst>
        <pc:docMk/>
      </pc:docMkLst>
      <pc:sldChg chg="modSp">
        <pc:chgData name="saisonnier Tourisme Culture Patrimoine" userId="S::saisontcp@lesarcssurargens.fr::0ca65382-e596-453e-9522-818d66b87411" providerId="AD" clId="Web-{3FC50372-C0AF-CC89-FA80-6EE991A5CD46}" dt="2025-07-26T12:43:48.366" v="7" actId="20577"/>
        <pc:sldMkLst>
          <pc:docMk/>
          <pc:sldMk cId="3784089036" sldId="256"/>
        </pc:sldMkLst>
        <pc:spChg chg="mod">
          <ac:chgData name="saisonnier Tourisme Culture Patrimoine" userId="S::saisontcp@lesarcssurargens.fr::0ca65382-e596-453e-9522-818d66b87411" providerId="AD" clId="Web-{3FC50372-C0AF-CC89-FA80-6EE991A5CD46}" dt="2025-07-26T12:43:32.273" v="0" actId="1076"/>
          <ac:spMkLst>
            <pc:docMk/>
            <pc:sldMk cId="3784089036" sldId="256"/>
            <ac:spMk id="5" creationId="{9C9CF4B5-667E-5FAE-0A88-30F87F117825}"/>
          </ac:spMkLst>
        </pc:spChg>
        <pc:spChg chg="mod">
          <ac:chgData name="saisonnier Tourisme Culture Patrimoine" userId="S::saisontcp@lesarcssurargens.fr::0ca65382-e596-453e-9522-818d66b87411" providerId="AD" clId="Web-{3FC50372-C0AF-CC89-FA80-6EE991A5CD46}" dt="2025-07-26T12:43:48.366" v="7" actId="20577"/>
          <ac:spMkLst>
            <pc:docMk/>
            <pc:sldMk cId="3784089036" sldId="256"/>
            <ac:spMk id="8" creationId="{8E71D346-5E57-CD67-7B1C-3E1E1D9B5A30}"/>
          </ac:spMkLst>
        </pc:spChg>
        <pc:spChg chg="mod">
          <ac:chgData name="saisonnier Tourisme Culture Patrimoine" userId="S::saisontcp@lesarcssurargens.fr::0ca65382-e596-453e-9522-818d66b87411" providerId="AD" clId="Web-{3FC50372-C0AF-CC89-FA80-6EE991A5CD46}" dt="2025-07-26T12:43:38.257" v="1" actId="1076"/>
          <ac:spMkLst>
            <pc:docMk/>
            <pc:sldMk cId="3784089036" sldId="256"/>
            <ac:spMk id="9" creationId="{759FBBBC-60F6-E75D-4467-54CD923EF551}"/>
          </ac:spMkLst>
        </pc:spChg>
      </pc:sldChg>
    </pc:docChg>
  </pc:docChgLst>
  <pc:docChgLst>
    <pc:chgData name="saisonnier Tourisme Culture Patrimoine" userId="S::saisontcp@lesarcssurargens.fr::0ca65382-e596-453e-9522-818d66b87411" providerId="AD" clId="Web-{B38A4E04-3BD8-65EE-C031-10B4DD089F0C}"/>
    <pc:docChg chg="modSld">
      <pc:chgData name="saisonnier Tourisme Culture Patrimoine" userId="S::saisontcp@lesarcssurargens.fr::0ca65382-e596-453e-9522-818d66b87411" providerId="AD" clId="Web-{B38A4E04-3BD8-65EE-C031-10B4DD089F0C}" dt="2025-07-23T07:05:19.394" v="12" actId="20577"/>
      <pc:docMkLst>
        <pc:docMk/>
      </pc:docMkLst>
      <pc:sldChg chg="modSp">
        <pc:chgData name="saisonnier Tourisme Culture Patrimoine" userId="S::saisontcp@lesarcssurargens.fr::0ca65382-e596-453e-9522-818d66b87411" providerId="AD" clId="Web-{B38A4E04-3BD8-65EE-C031-10B4DD089F0C}" dt="2025-07-23T07:04:55.034" v="3" actId="20577"/>
        <pc:sldMkLst>
          <pc:docMk/>
          <pc:sldMk cId="3784089036" sldId="256"/>
        </pc:sldMkLst>
        <pc:spChg chg="mod">
          <ac:chgData name="saisonnier Tourisme Culture Patrimoine" userId="S::saisontcp@lesarcssurargens.fr::0ca65382-e596-453e-9522-818d66b87411" providerId="AD" clId="Web-{B38A4E04-3BD8-65EE-C031-10B4DD089F0C}" dt="2025-07-23T07:04:47.987" v="0" actId="20577"/>
          <ac:spMkLst>
            <pc:docMk/>
            <pc:sldMk cId="3784089036" sldId="256"/>
            <ac:spMk id="8" creationId="{8E71D346-5E57-CD67-7B1C-3E1E1D9B5A30}"/>
          </ac:spMkLst>
        </pc:spChg>
        <pc:spChg chg="mod">
          <ac:chgData name="saisonnier Tourisme Culture Patrimoine" userId="S::saisontcp@lesarcssurargens.fr::0ca65382-e596-453e-9522-818d66b87411" providerId="AD" clId="Web-{B38A4E04-3BD8-65EE-C031-10B4DD089F0C}" dt="2025-07-23T07:04:55.034" v="3" actId="20577"/>
          <ac:spMkLst>
            <pc:docMk/>
            <pc:sldMk cId="3784089036" sldId="256"/>
            <ac:spMk id="9" creationId="{759FBBBC-60F6-E75D-4467-54CD923EF551}"/>
          </ac:spMkLst>
        </pc:spChg>
      </pc:sldChg>
      <pc:sldChg chg="modSp">
        <pc:chgData name="saisonnier Tourisme Culture Patrimoine" userId="S::saisontcp@lesarcssurargens.fr::0ca65382-e596-453e-9522-818d66b87411" providerId="AD" clId="Web-{B38A4E04-3BD8-65EE-C031-10B4DD089F0C}" dt="2025-07-23T07:05:19.394" v="12" actId="20577"/>
        <pc:sldMkLst>
          <pc:docMk/>
          <pc:sldMk cId="3913315455" sldId="258"/>
        </pc:sldMkLst>
        <pc:spChg chg="mod">
          <ac:chgData name="saisonnier Tourisme Culture Patrimoine" userId="S::saisontcp@lesarcssurargens.fr::0ca65382-e596-453e-9522-818d66b87411" providerId="AD" clId="Web-{B38A4E04-3BD8-65EE-C031-10B4DD089F0C}" dt="2025-07-23T07:05:19.394" v="12" actId="20577"/>
          <ac:spMkLst>
            <pc:docMk/>
            <pc:sldMk cId="3913315455" sldId="258"/>
            <ac:spMk id="4" creationId="{14978F9F-D2B8-F732-1AC3-6BF779032AB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03/10/2025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03/10/2025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03/10/2025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A8D7CE73-E4B6-2DAB-A8DA-68D786077208}"/>
              </a:ext>
            </a:extLst>
          </p:cNvPr>
          <p:cNvPicPr>
            <a:picLocks noChangeAspect="1"/>
          </p:cNvPicPr>
          <p:nvPr/>
        </p:nvPicPr>
        <p:blipFill>
          <a:blip r:embed="rId2"/>
          <a:stretch>
            <a:fillRect/>
          </a:stretch>
        </p:blipFill>
        <p:spPr>
          <a:xfrm>
            <a:off x="-7571" y="-5496"/>
            <a:ext cx="245745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9362" y="705938"/>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Marie Madeleine </a:t>
            </a:r>
          </a:p>
        </p:txBody>
      </p:sp>
      <p:pic>
        <p:nvPicPr>
          <p:cNvPr id="6" name="Picture 5" descr="brea st pierre st jean et marie madeleine et ND.jpg">
            <a:extLst>
              <a:ext uri="{FF2B5EF4-FFF2-40B4-BE49-F238E27FC236}">
                <a16:creationId xmlns:a16="http://schemas.microsoft.com/office/drawing/2014/main" id="{5569BA01-EFD6-E766-FBE7-190781401255}"/>
              </a:ext>
            </a:extLst>
          </p:cNvPr>
          <p:cNvPicPr>
            <a:picLocks noChangeAspect="1"/>
          </p:cNvPicPr>
          <p:nvPr/>
        </p:nvPicPr>
        <p:blipFill>
          <a:blip r:embed="rId3"/>
          <a:stretch>
            <a:fillRect/>
          </a:stretch>
        </p:blipFill>
        <p:spPr>
          <a:xfrm>
            <a:off x="-2442" y="5809669"/>
            <a:ext cx="6862884" cy="6375585"/>
          </a:xfrm>
          <a:prstGeom prst="rect">
            <a:avLst/>
          </a:prstGeom>
        </p:spPr>
      </p:pic>
      <p:sp>
        <p:nvSpPr>
          <p:cNvPr id="8" name="TextBox 7">
            <a:extLst>
              <a:ext uri="{FF2B5EF4-FFF2-40B4-BE49-F238E27FC236}">
                <a16:creationId xmlns:a16="http://schemas.microsoft.com/office/drawing/2014/main" id="{8E71D346-5E57-CD67-7B1C-3E1E1D9B5A30}"/>
              </a:ext>
            </a:extLst>
          </p:cNvPr>
          <p:cNvSpPr txBox="1"/>
          <p:nvPr/>
        </p:nvSpPr>
        <p:spPr>
          <a:xfrm>
            <a:off x="-13677" y="1605352"/>
            <a:ext cx="684627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résumé,</a:t>
            </a:r>
          </a:p>
          <a:p>
            <a:endParaRPr lang="fr-FR" sz="2400" b="1" dirty="0">
              <a:latin typeface="Calibri"/>
            </a:endParaRPr>
          </a:p>
          <a:p>
            <a:r>
              <a:rPr lang="fr-FR" sz="2400" dirty="0">
                <a:latin typeface="Calibri"/>
              </a:rPr>
              <a:t>Marie Madeleine se reconnait à sa beauté, à ses cheveux longs et dénoués et son attribut le plus fréquent est un vase à parfums. </a:t>
            </a:r>
            <a:r>
              <a:rPr lang="en-US" sz="2400" dirty="0">
                <a:latin typeface="Calibri"/>
                <a:ea typeface="Calibri"/>
                <a:cs typeface="Calibri"/>
              </a:rPr>
              <a:t> </a:t>
            </a:r>
            <a:endParaRPr lang="en-US" sz="2400" dirty="0"/>
          </a:p>
        </p:txBody>
      </p:sp>
      <p:sp>
        <p:nvSpPr>
          <p:cNvPr id="9" name="TextBox 8">
            <a:extLst>
              <a:ext uri="{FF2B5EF4-FFF2-40B4-BE49-F238E27FC236}">
                <a16:creationId xmlns:a16="http://schemas.microsoft.com/office/drawing/2014/main" id="{759FBBBC-60F6-E75D-4467-54CD923EF551}"/>
              </a:ext>
            </a:extLst>
          </p:cNvPr>
          <p:cNvSpPr txBox="1"/>
          <p:nvPr/>
        </p:nvSpPr>
        <p:spPr>
          <a:xfrm>
            <a:off x="5862" y="3680869"/>
            <a:ext cx="6846276" cy="21313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538"/>
              </a:lnSpc>
            </a:pPr>
            <a:r>
              <a:rPr lang="fr-FR" sz="2400" b="1">
                <a:latin typeface="Calibri"/>
                <a:ea typeface="Calibri"/>
                <a:cs typeface="Calibri"/>
              </a:rPr>
              <a:t>Pour en savoir plus,</a:t>
            </a:r>
          </a:p>
          <a:p>
            <a:endParaRPr lang="fr-FR" sz="2000">
              <a:latin typeface="Calibri"/>
              <a:ea typeface="Calibri"/>
              <a:cs typeface="Calibri"/>
            </a:endParaRPr>
          </a:p>
          <a:p>
            <a:r>
              <a:rPr lang="fr-FR" sz="2000">
                <a:latin typeface="Calibri"/>
                <a:ea typeface="Calibri"/>
                <a:cs typeface="Calibri"/>
              </a:rPr>
              <a:t>Ce sont plusieurs personnages différents qui sont associés à Marie Madeleine : </a:t>
            </a:r>
            <a:r>
              <a:rPr lang="en-US" sz="2000">
                <a:latin typeface="Calibri"/>
                <a:ea typeface="Calibri"/>
                <a:cs typeface="Calibri"/>
              </a:rPr>
              <a:t> </a:t>
            </a:r>
            <a:endParaRPr lang="en-US" sz="2000"/>
          </a:p>
          <a:p>
            <a:pPr marL="228600" indent="-228600">
              <a:buFont typeface="Calibri"/>
              <a:buChar char="•"/>
            </a:pPr>
            <a:r>
              <a:rPr lang="fr-FR" sz="2000">
                <a:latin typeface="Calibri"/>
                <a:ea typeface="Calibri"/>
                <a:cs typeface="Calibri"/>
              </a:rPr>
              <a:t>La pécheresse anonyme, qui parfume les pieds du Christ lors du repas chez Simon le Pharisien puis qui les essuie avec ses cheveux (</a:t>
            </a:r>
            <a:r>
              <a:rPr lang="fr-FR" sz="2000" err="1">
                <a:latin typeface="Calibri"/>
                <a:ea typeface="Calibri"/>
                <a:cs typeface="Calibri"/>
              </a:rPr>
              <a:t>Lc</a:t>
            </a:r>
            <a:r>
              <a:rPr lang="fr-FR" sz="2000">
                <a:latin typeface="Calibri"/>
                <a:ea typeface="Calibri"/>
                <a:cs typeface="Calibri"/>
              </a:rPr>
              <a:t> 7, 36-50).</a:t>
            </a:r>
            <a:endParaRPr lang="en-US" sz="2000">
              <a:latin typeface="Calibri"/>
              <a:ea typeface="Calibri"/>
              <a:cs typeface="Calibri"/>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978F9F-D2B8-F732-1AC3-6BF779032AB1}"/>
              </a:ext>
            </a:extLst>
          </p:cNvPr>
          <p:cNvSpPr txBox="1"/>
          <p:nvPr/>
        </p:nvSpPr>
        <p:spPr>
          <a:xfrm>
            <a:off x="5862" y="5862"/>
            <a:ext cx="6846276" cy="60908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Calibri"/>
              <a:buChar char="•"/>
            </a:pPr>
            <a:r>
              <a:rPr lang="fr-FR" sz="2000">
                <a:latin typeface="Calibri"/>
                <a:ea typeface="Calibri"/>
                <a:cs typeface="Calibri"/>
              </a:rPr>
              <a:t>Marie de </a:t>
            </a:r>
            <a:r>
              <a:rPr lang="fr-FR" sz="2000" err="1">
                <a:latin typeface="Calibri"/>
                <a:ea typeface="Calibri"/>
                <a:cs typeface="Calibri"/>
              </a:rPr>
              <a:t>Bethanie</a:t>
            </a:r>
            <a:r>
              <a:rPr lang="fr-FR" sz="2000">
                <a:latin typeface="Calibri"/>
                <a:ea typeface="Calibri"/>
                <a:cs typeface="Calibri"/>
              </a:rPr>
              <a:t>, sœur de Marthe et de Lazare, qui obtient du Christ la résurrection de son frère.</a:t>
            </a:r>
            <a:r>
              <a:rPr lang="en-US" sz="2000">
                <a:latin typeface="Calibri"/>
                <a:ea typeface="Calibri"/>
                <a:cs typeface="Calibri"/>
              </a:rPr>
              <a:t> </a:t>
            </a:r>
            <a:endParaRPr lang="en-US"/>
          </a:p>
          <a:p>
            <a:pPr marL="228600" indent="-228600">
              <a:buFont typeface="Calibri"/>
              <a:buChar char="•"/>
            </a:pPr>
            <a:r>
              <a:rPr lang="fr-FR" sz="2000">
                <a:latin typeface="Calibri"/>
                <a:ea typeface="Calibri"/>
                <a:cs typeface="Calibri"/>
              </a:rPr>
              <a:t>Marie de Magdala, guérie par Jésus des démons qui l’habitaient (</a:t>
            </a:r>
            <a:r>
              <a:rPr lang="fr-FR" sz="2000" err="1">
                <a:latin typeface="Calibri"/>
                <a:ea typeface="Calibri"/>
                <a:cs typeface="Calibri"/>
              </a:rPr>
              <a:t>Lc</a:t>
            </a:r>
            <a:r>
              <a:rPr lang="fr-FR" sz="2000">
                <a:latin typeface="Calibri"/>
                <a:ea typeface="Calibri"/>
                <a:cs typeface="Calibri"/>
              </a:rPr>
              <a:t> 8, 2), qui est présente lors de la crucifixion, lors de la mise au tombeau et aussi lors de la première apparition après la résurrection. C’est la scène du Noli me tangere : Madeleine reconnait le Christ, veut le toucher, mais il lui ordonne de ne pas le faire.</a:t>
            </a:r>
          </a:p>
          <a:p>
            <a:pPr marL="228600" indent="-228600">
              <a:buFont typeface="Calibri"/>
              <a:buChar char="•"/>
            </a:pPr>
            <a:endParaRPr lang="en-US"/>
          </a:p>
          <a:p>
            <a:r>
              <a:rPr lang="fr-FR" sz="2000">
                <a:latin typeface="Calibri"/>
                <a:cs typeface="Segoe UI"/>
              </a:rPr>
              <a:t>Existe-t-il 3 femmes différentes ou une seule ? La question n’est pas tranchée. </a:t>
            </a:r>
            <a:r>
              <a:rPr lang="en-US" sz="2000">
                <a:latin typeface="Calibri"/>
                <a:ea typeface="Calibri"/>
                <a:cs typeface="Calibri"/>
              </a:rPr>
              <a:t> </a:t>
            </a:r>
          </a:p>
          <a:p>
            <a:r>
              <a:rPr lang="fr-FR" sz="2000">
                <a:latin typeface="Calibri"/>
                <a:cs typeface="Segoe UI"/>
              </a:rPr>
              <a:t>Un des événements les plus populaires en Provence est l’arrivée de Marthe, Lazare et Madeleine, en Provence, après l’Ascension du Christ. Madeleine aurait converti avec son frère et sa sœur le territoire puis se serait retirée du monde pour faire pénitence dans la grotte de la Ste Baume.</a:t>
            </a:r>
            <a:r>
              <a:rPr lang="en-US" sz="2000">
                <a:latin typeface="Calibri"/>
                <a:ea typeface="Calibri"/>
                <a:cs typeface="Calibri"/>
              </a:rPr>
              <a:t> </a:t>
            </a:r>
          </a:p>
          <a:p>
            <a:endParaRPr lang="en-US" sz="2000">
              <a:latin typeface="Calibri"/>
              <a:ea typeface="Calibri"/>
              <a:cs typeface="Calibri"/>
            </a:endParaRPr>
          </a:p>
          <a:p>
            <a:r>
              <a:rPr lang="fr-FR" sz="2000">
                <a:latin typeface="Calibri"/>
                <a:cs typeface="Segoe UI"/>
              </a:rPr>
              <a:t>*Source : La bible et les saints, Tout l’art, Flammarion, Michel Pastoureau, Gaston </a:t>
            </a:r>
            <a:r>
              <a:rPr lang="fr-FR" sz="2000" err="1">
                <a:latin typeface="Calibri"/>
                <a:cs typeface="Segoe UI"/>
              </a:rPr>
              <a:t>Duchet-Suchaux</a:t>
            </a:r>
            <a:r>
              <a:rPr lang="fr-FR" sz="2000">
                <a:latin typeface="Calibri"/>
                <a:cs typeface="Segoe UI"/>
              </a:rPr>
              <a:t>.</a:t>
            </a:r>
            <a:endParaRPr lang="en-US" sz="2000">
              <a:latin typeface="Calibri"/>
              <a:ea typeface="Calibri"/>
              <a:cs typeface="Calibri"/>
            </a:endParaRPr>
          </a:p>
          <a:p>
            <a:pPr>
              <a:lnSpc>
                <a:spcPts val="1457"/>
              </a:lnSpc>
            </a:pPr>
            <a:endParaRPr lang="en-US" sz="1100">
              <a:latin typeface="Calibri"/>
              <a:ea typeface="Calibri"/>
              <a:cs typeface="Calibri"/>
            </a:endParaRPr>
          </a:p>
        </p:txBody>
      </p:sp>
    </p:spTree>
    <p:extLst>
      <p:ext uri="{BB962C8B-B14F-4D97-AF65-F5344CB8AC3E}">
        <p14:creationId xmlns:p14="http://schemas.microsoft.com/office/powerpoint/2010/main" val="391331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ie madeleine.jpg">
            <a:extLst>
              <a:ext uri="{FF2B5EF4-FFF2-40B4-BE49-F238E27FC236}">
                <a16:creationId xmlns:a16="http://schemas.microsoft.com/office/drawing/2014/main" id="{308CAEFF-B622-B59E-9E64-1ADA341DFD27}"/>
              </a:ext>
            </a:extLst>
          </p:cNvPr>
          <p:cNvPicPr>
            <a:picLocks noChangeAspect="1"/>
          </p:cNvPicPr>
          <p:nvPr/>
        </p:nvPicPr>
        <p:blipFill>
          <a:blip r:embed="rId2"/>
          <a:stretch>
            <a:fillRect/>
          </a:stretch>
        </p:blipFill>
        <p:spPr>
          <a:xfrm>
            <a:off x="1598613" y="-854"/>
            <a:ext cx="3660774" cy="12193709"/>
          </a:xfrm>
          <a:prstGeom prst="rect">
            <a:avLst/>
          </a:prstGeom>
        </p:spPr>
      </p:pic>
    </p:spTree>
    <p:extLst>
      <p:ext uri="{BB962C8B-B14F-4D97-AF65-F5344CB8AC3E}">
        <p14:creationId xmlns:p14="http://schemas.microsoft.com/office/powerpoint/2010/main" val="41574128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D5CC54AA-6873-4D31-AC6E-7C1CA6A7031A}">
  <ds:schemaRefs>
    <ds:schemaRef ds:uri="http://schemas.microsoft.com/sharepoint/v3/contenttype/forms"/>
  </ds:schemaRefs>
</ds:datastoreItem>
</file>

<file path=customXml/itemProps2.xml><?xml version="1.0" encoding="utf-8"?>
<ds:datastoreItem xmlns:ds="http://schemas.openxmlformats.org/officeDocument/2006/customXml" ds:itemID="{9828F40A-85DB-4760-972F-C2DCD1FDF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A68CF0-0036-4C9B-A728-F95EA01B28B0}">
  <ds:schemaRefs>
    <ds:schemaRef ds:uri="43590ac0-9243-467b-ab7d-a880e2fba6e9"/>
    <ds:schemaRef ds:uri="f4c7469f-ea08-4a28-abbd-883824f19f6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255</Words>
  <Application>Microsoft Office PowerPoint</Application>
  <PresentationFormat>Grand écran</PresentationFormat>
  <Paragraphs>15</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Aptos</vt:lpstr>
      <vt:lpstr>Aptos Display</vt:lpstr>
      <vt:lpstr>Arial</vt:lpstr>
      <vt:lpstr>Calibri</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COLLET Laurene</cp:lastModifiedBy>
  <cp:revision>5</cp:revision>
  <dcterms:created xsi:type="dcterms:W3CDTF">2012-07-30T22:21:58Z</dcterms:created>
  <dcterms:modified xsi:type="dcterms:W3CDTF">2025-10-03T08:30:05Z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