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0EFB0-CB78-B260-ACB1-B3B9595AE205}" v="7" dt="2025-07-26T12:43:09.787"/>
    <p1510:client id="{76950F65-84DA-FCB9-D9D4-F5C7C47D7835}" v="29" dt="2025-07-25T07:56:18.950"/>
    <p1510:client id="{F0C7FC42-6095-0E49-E361-8CFF341995F2}" v="167" dt="2025-07-25T07:21:44.1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isonnier Tourisme Culture Patrimoine" userId="S::saisontcp@lesarcssurargens.fr::0ca65382-e596-453e-9522-818d66b87411" providerId="AD" clId="Web-{76950F65-84DA-FCB9-D9D4-F5C7C47D7835}"/>
    <pc:docChg chg="modSld">
      <pc:chgData name="saisonnier Tourisme Culture Patrimoine" userId="S::saisontcp@lesarcssurargens.fr::0ca65382-e596-453e-9522-818d66b87411" providerId="AD" clId="Web-{76950F65-84DA-FCB9-D9D4-F5C7C47D7835}" dt="2025-07-25T07:56:18.950" v="14" actId="20577"/>
      <pc:docMkLst>
        <pc:docMk/>
      </pc:docMkLst>
      <pc:sldChg chg="modSp">
        <pc:chgData name="saisonnier Tourisme Culture Patrimoine" userId="S::saisontcp@lesarcssurargens.fr::0ca65382-e596-453e-9522-818d66b87411" providerId="AD" clId="Web-{76950F65-84DA-FCB9-D9D4-F5C7C47D7835}" dt="2025-07-25T07:55:26.840" v="2" actId="20577"/>
        <pc:sldMkLst>
          <pc:docMk/>
          <pc:sldMk cId="3784089036" sldId="256"/>
        </pc:sldMkLst>
        <pc:spChg chg="mod">
          <ac:chgData name="saisonnier Tourisme Culture Patrimoine" userId="S::saisontcp@lesarcssurargens.fr::0ca65382-e596-453e-9522-818d66b87411" providerId="AD" clId="Web-{76950F65-84DA-FCB9-D9D4-F5C7C47D7835}" dt="2025-07-25T07:55:24.418" v="0" actId="20577"/>
          <ac:spMkLst>
            <pc:docMk/>
            <pc:sldMk cId="3784089036" sldId="256"/>
            <ac:spMk id="6" creationId="{543B2646-F8AC-CCAF-D157-A22DB28A21B7}"/>
          </ac:spMkLst>
        </pc:spChg>
        <pc:spChg chg="mod">
          <ac:chgData name="saisonnier Tourisme Culture Patrimoine" userId="S::saisontcp@lesarcssurargens.fr::0ca65382-e596-453e-9522-818d66b87411" providerId="AD" clId="Web-{76950F65-84DA-FCB9-D9D4-F5C7C47D7835}" dt="2025-07-25T07:55:26.840" v="2" actId="20577"/>
          <ac:spMkLst>
            <pc:docMk/>
            <pc:sldMk cId="3784089036" sldId="256"/>
            <ac:spMk id="7" creationId="{0729F6CD-CD66-1634-9BE4-4EC9297B62E0}"/>
          </ac:spMkLst>
        </pc:spChg>
      </pc:sldChg>
      <pc:sldChg chg="modSp">
        <pc:chgData name="saisonnier Tourisme Culture Patrimoine" userId="S::saisontcp@lesarcssurargens.fr::0ca65382-e596-453e-9522-818d66b87411" providerId="AD" clId="Web-{76950F65-84DA-FCB9-D9D4-F5C7C47D7835}" dt="2025-07-25T07:55:56.090" v="10" actId="20577"/>
        <pc:sldMkLst>
          <pc:docMk/>
          <pc:sldMk cId="2023303703" sldId="257"/>
        </pc:sldMkLst>
        <pc:spChg chg="mod">
          <ac:chgData name="saisonnier Tourisme Culture Patrimoine" userId="S::saisontcp@lesarcssurargens.fr::0ca65382-e596-453e-9522-818d66b87411" providerId="AD" clId="Web-{76950F65-84DA-FCB9-D9D4-F5C7C47D7835}" dt="2025-07-25T07:55:56.090" v="10" actId="20577"/>
          <ac:spMkLst>
            <pc:docMk/>
            <pc:sldMk cId="2023303703" sldId="257"/>
            <ac:spMk id="4" creationId="{0C6BD99B-F951-B7A8-3032-E3580A5CB4B3}"/>
          </ac:spMkLst>
        </pc:spChg>
      </pc:sldChg>
      <pc:sldChg chg="modSp">
        <pc:chgData name="saisonnier Tourisme Culture Patrimoine" userId="S::saisontcp@lesarcssurargens.fr::0ca65382-e596-453e-9522-818d66b87411" providerId="AD" clId="Web-{76950F65-84DA-FCB9-D9D4-F5C7C47D7835}" dt="2025-07-25T07:56:05.122" v="11" actId="20577"/>
        <pc:sldMkLst>
          <pc:docMk/>
          <pc:sldMk cId="507333473" sldId="259"/>
        </pc:sldMkLst>
        <pc:spChg chg="mod">
          <ac:chgData name="saisonnier Tourisme Culture Patrimoine" userId="S::saisontcp@lesarcssurargens.fr::0ca65382-e596-453e-9522-818d66b87411" providerId="AD" clId="Web-{76950F65-84DA-FCB9-D9D4-F5C7C47D7835}" dt="2025-07-25T07:56:05.122" v="11" actId="20577"/>
          <ac:spMkLst>
            <pc:docMk/>
            <pc:sldMk cId="507333473" sldId="259"/>
            <ac:spMk id="4" creationId="{2A69C241-5AF7-0D5B-47F7-E207EA0A6FE9}"/>
          </ac:spMkLst>
        </pc:spChg>
      </pc:sldChg>
      <pc:sldChg chg="modSp">
        <pc:chgData name="saisonnier Tourisme Culture Patrimoine" userId="S::saisontcp@lesarcssurargens.fr::0ca65382-e596-453e-9522-818d66b87411" providerId="AD" clId="Web-{76950F65-84DA-FCB9-D9D4-F5C7C47D7835}" dt="2025-07-25T07:56:18.950" v="14" actId="20577"/>
        <pc:sldMkLst>
          <pc:docMk/>
          <pc:sldMk cId="2941909573" sldId="260"/>
        </pc:sldMkLst>
        <pc:spChg chg="mod">
          <ac:chgData name="saisonnier Tourisme Culture Patrimoine" userId="S::saisontcp@lesarcssurargens.fr::0ca65382-e596-453e-9522-818d66b87411" providerId="AD" clId="Web-{76950F65-84DA-FCB9-D9D4-F5C7C47D7835}" dt="2025-07-25T07:56:18.950" v="14" actId="20577"/>
          <ac:spMkLst>
            <pc:docMk/>
            <pc:sldMk cId="2941909573" sldId="260"/>
            <ac:spMk id="4" creationId="{BFFD61C0-21A8-09A4-4DA7-7582A010C0DE}"/>
          </ac:spMkLst>
        </pc:spChg>
      </pc:sldChg>
    </pc:docChg>
  </pc:docChgLst>
  <pc:docChgLst>
    <pc:chgData name="saisonnier Tourisme Culture Patrimoine" userId="S::saisontcp@lesarcssurargens.fr::0ca65382-e596-453e-9522-818d66b87411" providerId="AD" clId="Web-{5900EFB0-CB78-B260-ACB1-B3B9595AE205}"/>
    <pc:docChg chg="modSld">
      <pc:chgData name="saisonnier Tourisme Culture Patrimoine" userId="S::saisontcp@lesarcssurargens.fr::0ca65382-e596-453e-9522-818d66b87411" providerId="AD" clId="Web-{5900EFB0-CB78-B260-ACB1-B3B9595AE205}" dt="2025-07-26T12:43:09.772" v="5" actId="20577"/>
      <pc:docMkLst>
        <pc:docMk/>
      </pc:docMkLst>
      <pc:sldChg chg="modSp">
        <pc:chgData name="saisonnier Tourisme Culture Patrimoine" userId="S::saisontcp@lesarcssurargens.fr::0ca65382-e596-453e-9522-818d66b87411" providerId="AD" clId="Web-{5900EFB0-CB78-B260-ACB1-B3B9595AE205}" dt="2025-07-26T12:43:00.147" v="2" actId="1076"/>
        <pc:sldMkLst>
          <pc:docMk/>
          <pc:sldMk cId="3784089036" sldId="256"/>
        </pc:sldMkLst>
        <pc:spChg chg="mod">
          <ac:chgData name="saisonnier Tourisme Culture Patrimoine" userId="S::saisontcp@lesarcssurargens.fr::0ca65382-e596-453e-9522-818d66b87411" providerId="AD" clId="Web-{5900EFB0-CB78-B260-ACB1-B3B9595AE205}" dt="2025-07-26T12:43:00.147" v="2" actId="1076"/>
          <ac:spMkLst>
            <pc:docMk/>
            <pc:sldMk cId="3784089036" sldId="256"/>
            <ac:spMk id="5" creationId="{9C9CF4B5-667E-5FAE-0A88-30F87F117825}"/>
          </ac:spMkLst>
        </pc:spChg>
        <pc:spChg chg="mod">
          <ac:chgData name="saisonnier Tourisme Culture Patrimoine" userId="S::saisontcp@lesarcssurargens.fr::0ca65382-e596-453e-9522-818d66b87411" providerId="AD" clId="Web-{5900EFB0-CB78-B260-ACB1-B3B9595AE205}" dt="2025-07-26T12:42:57.772" v="1" actId="1076"/>
          <ac:spMkLst>
            <pc:docMk/>
            <pc:sldMk cId="3784089036" sldId="256"/>
            <ac:spMk id="6" creationId="{543B2646-F8AC-CCAF-D157-A22DB28A21B7}"/>
          </ac:spMkLst>
        </pc:spChg>
        <pc:spChg chg="mod">
          <ac:chgData name="saisonnier Tourisme Culture Patrimoine" userId="S::saisontcp@lesarcssurargens.fr::0ca65382-e596-453e-9522-818d66b87411" providerId="AD" clId="Web-{5900EFB0-CB78-B260-ACB1-B3B9595AE205}" dt="2025-07-26T12:42:53.600" v="0" actId="1076"/>
          <ac:spMkLst>
            <pc:docMk/>
            <pc:sldMk cId="3784089036" sldId="256"/>
            <ac:spMk id="7" creationId="{0729F6CD-CD66-1634-9BE4-4EC9297B62E0}"/>
          </ac:spMkLst>
        </pc:spChg>
      </pc:sldChg>
      <pc:sldChg chg="modSp">
        <pc:chgData name="saisonnier Tourisme Culture Patrimoine" userId="S::saisontcp@lesarcssurargens.fr::0ca65382-e596-453e-9522-818d66b87411" providerId="AD" clId="Web-{5900EFB0-CB78-B260-ACB1-B3B9595AE205}" dt="2025-07-26T12:43:09.772" v="5" actId="20577"/>
        <pc:sldMkLst>
          <pc:docMk/>
          <pc:sldMk cId="496433303" sldId="258"/>
        </pc:sldMkLst>
        <pc:spChg chg="mod">
          <ac:chgData name="saisonnier Tourisme Culture Patrimoine" userId="S::saisontcp@lesarcssurargens.fr::0ca65382-e596-453e-9522-818d66b87411" providerId="AD" clId="Web-{5900EFB0-CB78-B260-ACB1-B3B9595AE205}" dt="2025-07-26T12:43:09.772" v="5" actId="20577"/>
          <ac:spMkLst>
            <pc:docMk/>
            <pc:sldMk cId="496433303" sldId="258"/>
            <ac:spMk id="4" creationId="{87711ECE-D49B-8B7A-06C6-B688489ED976}"/>
          </ac:spMkLst>
        </pc:spChg>
      </pc:sldChg>
    </pc:docChg>
  </pc:docChgLst>
  <pc:docChgLst>
    <pc:chgData name="saisonnier Tourisme Culture Patrimoine" userId="S::saisontcp@lesarcssurargens.fr::0ca65382-e596-453e-9522-818d66b87411" providerId="AD" clId="Web-{F0C7FC42-6095-0E49-E361-8CFF341995F2}"/>
    <pc:docChg chg="mod addSld modSld modMainMaster setSldSz">
      <pc:chgData name="saisonnier Tourisme Culture Patrimoine" userId="S::saisontcp@lesarcssurargens.fr::0ca65382-e596-453e-9522-818d66b87411" providerId="AD" clId="Web-{F0C7FC42-6095-0E49-E361-8CFF341995F2}" dt="2025-07-25T07:21:44.137" v="139" actId="20577"/>
      <pc:docMkLst>
        <pc:docMk/>
      </pc:docMkLst>
      <pc:sldChg chg="addSp delSp modSp">
        <pc:chgData name="saisonnier Tourisme Culture Patrimoine" userId="S::saisontcp@lesarcssurargens.fr::0ca65382-e596-453e-9522-818d66b87411" providerId="AD" clId="Web-{F0C7FC42-6095-0E49-E361-8CFF341995F2}" dt="2025-07-25T07:15:50.151" v="63" actId="20577"/>
        <pc:sldMkLst>
          <pc:docMk/>
          <pc:sldMk cId="3784089036" sldId="256"/>
        </pc:sldMkLst>
        <pc:spChg chg="del">
          <ac:chgData name="saisonnier Tourisme Culture Patrimoine" userId="S::saisontcp@lesarcssurargens.fr::0ca65382-e596-453e-9522-818d66b87411" providerId="AD" clId="Web-{F0C7FC42-6095-0E49-E361-8CFF341995F2}" dt="2025-07-25T07:09:29.227" v="2"/>
          <ac:spMkLst>
            <pc:docMk/>
            <pc:sldMk cId="3784089036" sldId="256"/>
            <ac:spMk id="2" creationId="{00000000-0000-0000-0000-000000000000}"/>
          </ac:spMkLst>
        </pc:spChg>
        <pc:spChg chg="del">
          <ac:chgData name="saisonnier Tourisme Culture Patrimoine" userId="S::saisontcp@lesarcssurargens.fr::0ca65382-e596-453e-9522-818d66b87411" providerId="AD" clId="Web-{F0C7FC42-6095-0E49-E361-8CFF341995F2}" dt="2025-07-25T07:09:27.430" v="1"/>
          <ac:spMkLst>
            <pc:docMk/>
            <pc:sldMk cId="3784089036" sldId="256"/>
            <ac:spMk id="3" creationId="{00000000-0000-0000-0000-000000000000}"/>
          </ac:spMkLst>
        </pc:spChg>
        <pc:spChg chg="add mod">
          <ac:chgData name="saisonnier Tourisme Culture Patrimoine" userId="S::saisontcp@lesarcssurargens.fr::0ca65382-e596-453e-9522-818d66b87411" providerId="AD" clId="Web-{F0C7FC42-6095-0E49-E361-8CFF341995F2}" dt="2025-07-25T07:12:54.337" v="16" actId="20577"/>
          <ac:spMkLst>
            <pc:docMk/>
            <pc:sldMk cId="3784089036" sldId="256"/>
            <ac:spMk id="5" creationId="{9C9CF4B5-667E-5FAE-0A88-30F87F117825}"/>
          </ac:spMkLst>
        </pc:spChg>
        <pc:spChg chg="add mod">
          <ac:chgData name="saisonnier Tourisme Culture Patrimoine" userId="S::saisontcp@lesarcssurargens.fr::0ca65382-e596-453e-9522-818d66b87411" providerId="AD" clId="Web-{F0C7FC42-6095-0E49-E361-8CFF341995F2}" dt="2025-07-25T07:14:00.666" v="34" actId="14100"/>
          <ac:spMkLst>
            <pc:docMk/>
            <pc:sldMk cId="3784089036" sldId="256"/>
            <ac:spMk id="6" creationId="{543B2646-F8AC-CCAF-D157-A22DB28A21B7}"/>
          </ac:spMkLst>
        </pc:spChg>
        <pc:spChg chg="add mod">
          <ac:chgData name="saisonnier Tourisme Culture Patrimoine" userId="S::saisontcp@lesarcssurargens.fr::0ca65382-e596-453e-9522-818d66b87411" providerId="AD" clId="Web-{F0C7FC42-6095-0E49-E361-8CFF341995F2}" dt="2025-07-25T07:15:50.151" v="63" actId="20577"/>
          <ac:spMkLst>
            <pc:docMk/>
            <pc:sldMk cId="3784089036" sldId="256"/>
            <ac:spMk id="7" creationId="{0729F6CD-CD66-1634-9BE4-4EC9297B62E0}"/>
          </ac:spMkLst>
        </pc:spChg>
        <pc:picChg chg="add mod">
          <ac:chgData name="saisonnier Tourisme Culture Patrimoine" userId="S::saisontcp@lesarcssurargens.fr::0ca65382-e596-453e-9522-818d66b87411" providerId="AD" clId="Web-{F0C7FC42-6095-0E49-E361-8CFF341995F2}" dt="2025-07-25T07:10:18.367" v="4" actId="1076"/>
          <ac:picMkLst>
            <pc:docMk/>
            <pc:sldMk cId="3784089036" sldId="256"/>
            <ac:picMk id="4" creationId="{BA111182-E51B-31A0-B9B4-220259DBC932}"/>
          </ac:picMkLst>
        </pc:picChg>
      </pc:sldChg>
      <pc:sldChg chg="addSp delSp modSp new">
        <pc:chgData name="saisonnier Tourisme Culture Patrimoine" userId="S::saisontcp@lesarcssurargens.fr::0ca65382-e596-453e-9522-818d66b87411" providerId="AD" clId="Web-{F0C7FC42-6095-0E49-E361-8CFF341995F2}" dt="2025-07-25T07:18:17.042" v="92" actId="1076"/>
        <pc:sldMkLst>
          <pc:docMk/>
          <pc:sldMk cId="2023303703" sldId="257"/>
        </pc:sldMkLst>
        <pc:spChg chg="del">
          <ac:chgData name="saisonnier Tourisme Culture Patrimoine" userId="S::saisontcp@lesarcssurargens.fr::0ca65382-e596-453e-9522-818d66b87411" providerId="AD" clId="Web-{F0C7FC42-6095-0E49-E361-8CFF341995F2}" dt="2025-07-25T07:16:35.245" v="66"/>
          <ac:spMkLst>
            <pc:docMk/>
            <pc:sldMk cId="2023303703" sldId="257"/>
            <ac:spMk id="2" creationId="{0C15C99D-6B2E-FEFE-A357-B41E478FF25D}"/>
          </ac:spMkLst>
        </pc:spChg>
        <pc:spChg chg="del">
          <ac:chgData name="saisonnier Tourisme Culture Patrimoine" userId="S::saisontcp@lesarcssurargens.fr::0ca65382-e596-453e-9522-818d66b87411" providerId="AD" clId="Web-{F0C7FC42-6095-0E49-E361-8CFF341995F2}" dt="2025-07-25T07:16:34.307" v="65"/>
          <ac:spMkLst>
            <pc:docMk/>
            <pc:sldMk cId="2023303703" sldId="257"/>
            <ac:spMk id="3" creationId="{28B8034C-85B7-155C-8C98-60DE3EA7F9F7}"/>
          </ac:spMkLst>
        </pc:spChg>
        <pc:spChg chg="add mod">
          <ac:chgData name="saisonnier Tourisme Culture Patrimoine" userId="S::saisontcp@lesarcssurargens.fr::0ca65382-e596-453e-9522-818d66b87411" providerId="AD" clId="Web-{F0C7FC42-6095-0E49-E361-8CFF341995F2}" dt="2025-07-25T07:18:17.042" v="92" actId="1076"/>
          <ac:spMkLst>
            <pc:docMk/>
            <pc:sldMk cId="2023303703" sldId="257"/>
            <ac:spMk id="4" creationId="{0C6BD99B-F951-B7A8-3032-E3580A5CB4B3}"/>
          </ac:spMkLst>
        </pc:spChg>
      </pc:sldChg>
      <pc:sldChg chg="addSp delSp modSp new">
        <pc:chgData name="saisonnier Tourisme Culture Patrimoine" userId="S::saisontcp@lesarcssurargens.fr::0ca65382-e596-453e-9522-818d66b87411" providerId="AD" clId="Web-{F0C7FC42-6095-0E49-E361-8CFF341995F2}" dt="2025-07-25T07:19:41.886" v="109" actId="20577"/>
        <pc:sldMkLst>
          <pc:docMk/>
          <pc:sldMk cId="496433303" sldId="258"/>
        </pc:sldMkLst>
        <pc:spChg chg="del">
          <ac:chgData name="saisonnier Tourisme Culture Patrimoine" userId="S::saisontcp@lesarcssurargens.fr::0ca65382-e596-453e-9522-818d66b87411" providerId="AD" clId="Web-{F0C7FC42-6095-0E49-E361-8CFF341995F2}" dt="2025-07-25T07:18:23.902" v="95"/>
          <ac:spMkLst>
            <pc:docMk/>
            <pc:sldMk cId="496433303" sldId="258"/>
            <ac:spMk id="2" creationId="{627245FA-3A0E-5013-E56B-C1F600D51640}"/>
          </ac:spMkLst>
        </pc:spChg>
        <pc:spChg chg="del">
          <ac:chgData name="saisonnier Tourisme Culture Patrimoine" userId="S::saisontcp@lesarcssurargens.fr::0ca65382-e596-453e-9522-818d66b87411" providerId="AD" clId="Web-{F0C7FC42-6095-0E49-E361-8CFF341995F2}" dt="2025-07-25T07:18:21.792" v="94"/>
          <ac:spMkLst>
            <pc:docMk/>
            <pc:sldMk cId="496433303" sldId="258"/>
            <ac:spMk id="3" creationId="{0B13DC05-D650-3FB8-EA9B-383F565CD68B}"/>
          </ac:spMkLst>
        </pc:spChg>
        <pc:spChg chg="add mod">
          <ac:chgData name="saisonnier Tourisme Culture Patrimoine" userId="S::saisontcp@lesarcssurargens.fr::0ca65382-e596-453e-9522-818d66b87411" providerId="AD" clId="Web-{F0C7FC42-6095-0E49-E361-8CFF341995F2}" dt="2025-07-25T07:19:41.886" v="109" actId="20577"/>
          <ac:spMkLst>
            <pc:docMk/>
            <pc:sldMk cId="496433303" sldId="258"/>
            <ac:spMk id="4" creationId="{87711ECE-D49B-8B7A-06C6-B688489ED976}"/>
          </ac:spMkLst>
        </pc:spChg>
      </pc:sldChg>
      <pc:sldChg chg="addSp delSp modSp new">
        <pc:chgData name="saisonnier Tourisme Culture Patrimoine" userId="S::saisontcp@lesarcssurargens.fr::0ca65382-e596-453e-9522-818d66b87411" providerId="AD" clId="Web-{F0C7FC42-6095-0E49-E361-8CFF341995F2}" dt="2025-07-25T07:20:59.012" v="127" actId="20577"/>
        <pc:sldMkLst>
          <pc:docMk/>
          <pc:sldMk cId="507333473" sldId="259"/>
        </pc:sldMkLst>
        <pc:spChg chg="del">
          <ac:chgData name="saisonnier Tourisme Culture Patrimoine" userId="S::saisontcp@lesarcssurargens.fr::0ca65382-e596-453e-9522-818d66b87411" providerId="AD" clId="Web-{F0C7FC42-6095-0E49-E361-8CFF341995F2}" dt="2025-07-25T07:19:48.340" v="112"/>
          <ac:spMkLst>
            <pc:docMk/>
            <pc:sldMk cId="507333473" sldId="259"/>
            <ac:spMk id="2" creationId="{0B3D9496-608C-51CE-F3B1-E63CA5F85CF7}"/>
          </ac:spMkLst>
        </pc:spChg>
        <pc:spChg chg="del">
          <ac:chgData name="saisonnier Tourisme Culture Patrimoine" userId="S::saisontcp@lesarcssurargens.fr::0ca65382-e596-453e-9522-818d66b87411" providerId="AD" clId="Web-{F0C7FC42-6095-0E49-E361-8CFF341995F2}" dt="2025-07-25T07:19:46.824" v="111"/>
          <ac:spMkLst>
            <pc:docMk/>
            <pc:sldMk cId="507333473" sldId="259"/>
            <ac:spMk id="3" creationId="{A4FD31A1-E01C-6CF2-B48C-3B80EF96391F}"/>
          </ac:spMkLst>
        </pc:spChg>
        <pc:spChg chg="add mod">
          <ac:chgData name="saisonnier Tourisme Culture Patrimoine" userId="S::saisontcp@lesarcssurargens.fr::0ca65382-e596-453e-9522-818d66b87411" providerId="AD" clId="Web-{F0C7FC42-6095-0E49-E361-8CFF341995F2}" dt="2025-07-25T07:20:59.012" v="127" actId="20577"/>
          <ac:spMkLst>
            <pc:docMk/>
            <pc:sldMk cId="507333473" sldId="259"/>
            <ac:spMk id="4" creationId="{2A69C241-5AF7-0D5B-47F7-E207EA0A6FE9}"/>
          </ac:spMkLst>
        </pc:spChg>
      </pc:sldChg>
      <pc:sldChg chg="addSp delSp modSp new">
        <pc:chgData name="saisonnier Tourisme Culture Patrimoine" userId="S::saisontcp@lesarcssurargens.fr::0ca65382-e596-453e-9522-818d66b87411" providerId="AD" clId="Web-{F0C7FC42-6095-0E49-E361-8CFF341995F2}" dt="2025-07-25T07:21:44.137" v="139" actId="20577"/>
        <pc:sldMkLst>
          <pc:docMk/>
          <pc:sldMk cId="2941909573" sldId="260"/>
        </pc:sldMkLst>
        <pc:spChg chg="del">
          <ac:chgData name="saisonnier Tourisme Culture Patrimoine" userId="S::saisontcp@lesarcssurargens.fr::0ca65382-e596-453e-9522-818d66b87411" providerId="AD" clId="Web-{F0C7FC42-6095-0E49-E361-8CFF341995F2}" dt="2025-07-25T07:21:04.356" v="129"/>
          <ac:spMkLst>
            <pc:docMk/>
            <pc:sldMk cId="2941909573" sldId="260"/>
            <ac:spMk id="2" creationId="{68FAEEDF-DE2A-8482-F186-45ADE7821BE4}"/>
          </ac:spMkLst>
        </pc:spChg>
        <pc:spChg chg="del">
          <ac:chgData name="saisonnier Tourisme Culture Patrimoine" userId="S::saisontcp@lesarcssurargens.fr::0ca65382-e596-453e-9522-818d66b87411" providerId="AD" clId="Web-{F0C7FC42-6095-0E49-E361-8CFF341995F2}" dt="2025-07-25T07:21:05.871" v="130"/>
          <ac:spMkLst>
            <pc:docMk/>
            <pc:sldMk cId="2941909573" sldId="260"/>
            <ac:spMk id="3" creationId="{7AD77A22-1793-0E75-08C3-8626ED0CE5E3}"/>
          </ac:spMkLst>
        </pc:spChg>
        <pc:spChg chg="add mod">
          <ac:chgData name="saisonnier Tourisme Culture Patrimoine" userId="S::saisontcp@lesarcssurargens.fr::0ca65382-e596-453e-9522-818d66b87411" providerId="AD" clId="Web-{F0C7FC42-6095-0E49-E361-8CFF341995F2}" dt="2025-07-25T07:21:44.137" v="139" actId="20577"/>
          <ac:spMkLst>
            <pc:docMk/>
            <pc:sldMk cId="2941909573" sldId="260"/>
            <ac:spMk id="4" creationId="{BFFD61C0-21A8-09A4-4DA7-7582A010C0DE}"/>
          </ac:spMkLst>
        </pc:spChg>
      </pc:sldChg>
      <pc:sldMasterChg chg="modSp modSldLayout">
        <pc:chgData name="saisonnier Tourisme Culture Patrimoine" userId="S::saisontcp@lesarcssurargens.fr::0ca65382-e596-453e-9522-818d66b87411" providerId="AD" clId="Web-{F0C7FC42-6095-0E49-E361-8CFF341995F2}" dt="2025-07-25T07:09:21.445" v="0"/>
        <pc:sldMasterMkLst>
          <pc:docMk/>
          <pc:sldMasterMk cId="3071127875" sldId="2147483648"/>
        </pc:sldMaster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ac:spMk id="3"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ac:spMk id="4"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ac:spMk id="5"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ac:spMk id="6" creationId="{00000000-0000-0000-0000-000000000000}"/>
          </ac:spMkLst>
        </pc:sp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3310491181" sldId="2147483649"/>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3310491181" sldId="2147483649"/>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3310491181" sldId="2147483649"/>
              <ac:spMk id="3" creationId="{00000000-0000-0000-0000-000000000000}"/>
            </ac:spMkLst>
          </pc:spChg>
        </pc:sldLayout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3466923455" sldId="2147483651"/>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3466923455" sldId="2147483651"/>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3466923455" sldId="2147483651"/>
              <ac:spMk id="3" creationId="{00000000-0000-0000-0000-000000000000}"/>
            </ac:spMkLst>
          </pc:spChg>
        </pc:sldLayout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3747632232" sldId="2147483652"/>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3747632232" sldId="2147483652"/>
              <ac:spMk id="3"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3747632232" sldId="2147483652"/>
              <ac:spMk id="4" creationId="{00000000-0000-0000-0000-000000000000}"/>
            </ac:spMkLst>
          </pc:spChg>
        </pc:sldLayout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2611866596" sldId="2147483653"/>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611866596" sldId="2147483653"/>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611866596" sldId="2147483653"/>
              <ac:spMk id="3"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611866596" sldId="2147483653"/>
              <ac:spMk id="4"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611866596" sldId="2147483653"/>
              <ac:spMk id="5"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611866596" sldId="2147483653"/>
              <ac:spMk id="6" creationId="{00000000-0000-0000-0000-000000000000}"/>
            </ac:spMkLst>
          </pc:spChg>
        </pc:sldLayout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2706407263" sldId="2147483656"/>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706407263" sldId="2147483656"/>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706407263" sldId="2147483656"/>
              <ac:spMk id="3"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2706407263" sldId="2147483656"/>
              <ac:spMk id="4" creationId="{00000000-0000-0000-0000-000000000000}"/>
            </ac:spMkLst>
          </pc:spChg>
        </pc:sldLayout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1610903340" sldId="2147483657"/>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1610903340" sldId="2147483657"/>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1610903340" sldId="2147483657"/>
              <ac:spMk id="3"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1610903340" sldId="2147483657"/>
              <ac:spMk id="4" creationId="{00000000-0000-0000-0000-000000000000}"/>
            </ac:spMkLst>
          </pc:spChg>
        </pc:sldLayoutChg>
        <pc:sldLayoutChg chg="modSp">
          <pc:chgData name="saisonnier Tourisme Culture Patrimoine" userId="S::saisontcp@lesarcssurargens.fr::0ca65382-e596-453e-9522-818d66b87411" providerId="AD" clId="Web-{F0C7FC42-6095-0E49-E361-8CFF341995F2}" dt="2025-07-25T07:09:21.445" v="0"/>
          <pc:sldLayoutMkLst>
            <pc:docMk/>
            <pc:sldMasterMk cId="3071127875" sldId="2147483648"/>
            <pc:sldLayoutMk cId="1902177510" sldId="2147483659"/>
          </pc:sldLayoutMkLst>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1902177510" sldId="2147483659"/>
              <ac:spMk id="2" creationId="{00000000-0000-0000-0000-000000000000}"/>
            </ac:spMkLst>
          </pc:spChg>
          <pc:spChg chg="mod">
            <ac:chgData name="saisonnier Tourisme Culture Patrimoine" userId="S::saisontcp@lesarcssurargens.fr::0ca65382-e596-453e-9522-818d66b87411" providerId="AD" clId="Web-{F0C7FC42-6095-0E49-E361-8CFF341995F2}" dt="2025-07-25T07:09:21.445" v="0"/>
            <ac:spMkLst>
              <pc:docMk/>
              <pc:sldMasterMk cId="3071127875" sldId="2147483648"/>
              <pc:sldLayoutMk cId="1902177510" sldId="2147483659"/>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26/07/2025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26/07/2025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26/07/2025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26/07/2025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26/07/2025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BA111182-E51B-31A0-B9B4-220259DBC932}"/>
              </a:ext>
            </a:extLst>
          </p:cNvPr>
          <p:cNvPicPr>
            <a:picLocks noChangeAspect="1"/>
          </p:cNvPicPr>
          <p:nvPr/>
        </p:nvPicPr>
        <p:blipFill>
          <a:blip r:embed="rId2"/>
          <a:stretch>
            <a:fillRect/>
          </a:stretch>
        </p:blipFill>
        <p:spPr>
          <a:xfrm>
            <a:off x="-1058" y="-1588"/>
            <a:ext cx="2457450" cy="714375"/>
          </a:xfrm>
          <a:prstGeom prst="rect">
            <a:avLst/>
          </a:prstGeom>
        </p:spPr>
      </p:pic>
      <p:sp>
        <p:nvSpPr>
          <p:cNvPr id="5" name="Titre 1">
            <a:extLst>
              <a:ext uri="{FF2B5EF4-FFF2-40B4-BE49-F238E27FC236}">
                <a16:creationId xmlns:a16="http://schemas.microsoft.com/office/drawing/2014/main" id="{9C9CF4B5-667E-5FAE-0A88-30F87F117825}"/>
              </a:ext>
            </a:extLst>
          </p:cNvPr>
          <p:cNvSpPr>
            <a:spLocks noGrp="1"/>
          </p:cNvSpPr>
          <p:nvPr/>
        </p:nvSpPr>
        <p:spPr>
          <a:xfrm>
            <a:off x="-26680" y="705938"/>
            <a:ext cx="6871694" cy="907227"/>
          </a:xfrm>
          <a:prstGeom prst="rect">
            <a:avLst/>
          </a:prstGeom>
          <a:solidFill>
            <a:srgbClr val="3366CC">
              <a:alpha val="50196"/>
            </a:srgbClr>
          </a:solidFill>
        </p:spPr>
        <p:txBody>
          <a:bodyPr vert="horz" lIns="91440" tIns="45720" rIns="91440" bIns="45720" rtlCol="0" anchor="b">
            <a:normAutofit/>
          </a:bodyPr>
          <a:lstStyle>
            <a:defPPr>
              <a:defRPr lang="fr-FR"/>
            </a:defPPr>
            <a:lvl1pPr marL="0" algn="ctr" defTabSz="755934" rtl="0" eaLnBrk="1" latinLnBrk="0" hangingPunct="1">
              <a:lnSpc>
                <a:spcPct val="90000"/>
              </a:lnSpc>
              <a:spcBef>
                <a:spcPct val="0"/>
              </a:spcBef>
              <a:buNone/>
              <a:defRPr sz="496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5400"/>
              <a:t>Emeute au Arcs</a:t>
            </a:r>
          </a:p>
        </p:txBody>
      </p:sp>
      <p:sp>
        <p:nvSpPr>
          <p:cNvPr id="6" name="TextBox 5">
            <a:extLst>
              <a:ext uri="{FF2B5EF4-FFF2-40B4-BE49-F238E27FC236}">
                <a16:creationId xmlns:a16="http://schemas.microsoft.com/office/drawing/2014/main" id="{543B2646-F8AC-CCAF-D157-A22DB28A21B7}"/>
              </a:ext>
            </a:extLst>
          </p:cNvPr>
          <p:cNvSpPr txBox="1"/>
          <p:nvPr/>
        </p:nvSpPr>
        <p:spPr>
          <a:xfrm>
            <a:off x="-8467" y="1742593"/>
            <a:ext cx="6874933"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a:latin typeface="Calibri"/>
                <a:ea typeface="Calibri"/>
                <a:cs typeface="Calibri"/>
              </a:rPr>
              <a:t>En résumé,</a:t>
            </a:r>
          </a:p>
          <a:p>
            <a:endParaRPr lang="fr-FR" sz="2400" b="1">
              <a:latin typeface="Calibri"/>
              <a:ea typeface="Calibri"/>
              <a:cs typeface="Calibri"/>
            </a:endParaRPr>
          </a:p>
          <a:p>
            <a:r>
              <a:rPr lang="fr-FR" sz="2400">
                <a:latin typeface="Calibri"/>
              </a:rPr>
              <a:t>L’affaire de l’émeute ayant suivi l’annonce de la vente de la chapelle Sainte </a:t>
            </a:r>
            <a:r>
              <a:rPr lang="fr-FR" sz="2400" err="1">
                <a:latin typeface="Calibri"/>
              </a:rPr>
              <a:t>Rossoline</a:t>
            </a:r>
            <a:r>
              <a:rPr lang="fr-FR" sz="2400">
                <a:latin typeface="Calibri"/>
              </a:rPr>
              <a:t> en janvier 1792 est connue grâce à une lettre M. Antoine Truc. </a:t>
            </a:r>
            <a:r>
              <a:rPr lang="en-US" sz="2400">
                <a:latin typeface="Calibri"/>
                <a:ea typeface="Calibri"/>
                <a:cs typeface="Calibri"/>
              </a:rPr>
              <a:t> </a:t>
            </a:r>
            <a:endParaRPr lang="en-US" sz="2400"/>
          </a:p>
        </p:txBody>
      </p:sp>
      <p:sp>
        <p:nvSpPr>
          <p:cNvPr id="7" name="TextBox 6">
            <a:extLst>
              <a:ext uri="{FF2B5EF4-FFF2-40B4-BE49-F238E27FC236}">
                <a16:creationId xmlns:a16="http://schemas.microsoft.com/office/drawing/2014/main" id="{0729F6CD-CD66-1634-9BE4-4EC9297B62E0}"/>
              </a:ext>
            </a:extLst>
          </p:cNvPr>
          <p:cNvSpPr txBox="1"/>
          <p:nvPr/>
        </p:nvSpPr>
        <p:spPr>
          <a:xfrm>
            <a:off x="-8467" y="3875040"/>
            <a:ext cx="7010400" cy="87716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i="1">
                <a:latin typeface="Calibri"/>
                <a:ea typeface="Calibri"/>
                <a:cs typeface="Calibri"/>
              </a:rPr>
              <a:t>Pour </a:t>
            </a:r>
            <a:r>
              <a:rPr lang="en-US" sz="2400" b="1" i="1" err="1">
                <a:latin typeface="Calibri"/>
                <a:ea typeface="Calibri"/>
                <a:cs typeface="Calibri"/>
              </a:rPr>
              <a:t>en</a:t>
            </a:r>
            <a:r>
              <a:rPr lang="en-US" sz="2400" b="1" i="1">
                <a:latin typeface="Calibri"/>
                <a:ea typeface="Calibri"/>
                <a:cs typeface="Calibri"/>
              </a:rPr>
              <a:t> savoir, </a:t>
            </a:r>
          </a:p>
          <a:p>
            <a:endParaRPr lang="en-US" sz="2400" b="1" i="1">
              <a:latin typeface="Calibri"/>
              <a:ea typeface="Calibri"/>
              <a:cs typeface="Calibri"/>
            </a:endParaRPr>
          </a:p>
          <a:p>
            <a:pPr algn="just"/>
            <a:r>
              <a:rPr lang="en-US" i="1">
                <a:latin typeface="Calibri"/>
                <a:ea typeface="Calibri"/>
                <a:cs typeface="Calibri"/>
              </a:rPr>
              <a:t>Le </a:t>
            </a:r>
            <a:r>
              <a:rPr lang="en-US" i="1" err="1">
                <a:latin typeface="Calibri"/>
                <a:ea typeface="Calibri"/>
                <a:cs typeface="Calibri"/>
              </a:rPr>
              <a:t>Directoire</a:t>
            </a:r>
            <a:r>
              <a:rPr lang="en-US" i="1">
                <a:latin typeface="Calibri"/>
                <a:ea typeface="Calibri"/>
                <a:cs typeface="Calibri"/>
              </a:rPr>
              <a:t> de Draguignan </a:t>
            </a:r>
            <a:r>
              <a:rPr lang="en-US" i="1" err="1">
                <a:latin typeface="Calibri"/>
                <a:ea typeface="Calibri"/>
                <a:cs typeface="Calibri"/>
              </a:rPr>
              <a:t>avait</a:t>
            </a:r>
            <a:r>
              <a:rPr lang="en-US" i="1">
                <a:latin typeface="Calibri"/>
                <a:ea typeface="Calibri"/>
                <a:cs typeface="Calibri"/>
              </a:rPr>
              <a:t> </a:t>
            </a:r>
            <a:r>
              <a:rPr lang="en-US" i="1" err="1">
                <a:latin typeface="Calibri"/>
                <a:ea typeface="Calibri"/>
                <a:cs typeface="Calibri"/>
              </a:rPr>
              <a:t>décidé</a:t>
            </a:r>
            <a:r>
              <a:rPr lang="en-US" i="1">
                <a:latin typeface="Calibri"/>
                <a:ea typeface="Calibri"/>
                <a:cs typeface="Calibri"/>
              </a:rPr>
              <a:t> que la </a:t>
            </a:r>
            <a:r>
              <a:rPr lang="en-US" i="1" err="1">
                <a:latin typeface="Calibri"/>
                <a:ea typeface="Calibri"/>
                <a:cs typeface="Calibri"/>
              </a:rPr>
              <a:t>chapelle</a:t>
            </a:r>
            <a:r>
              <a:rPr lang="en-US" i="1">
                <a:latin typeface="Calibri"/>
                <a:ea typeface="Calibri"/>
                <a:cs typeface="Calibri"/>
              </a:rPr>
              <a:t> de Ste </a:t>
            </a:r>
            <a:r>
              <a:rPr lang="en-US" i="1" err="1">
                <a:latin typeface="Calibri"/>
                <a:ea typeface="Calibri"/>
                <a:cs typeface="Calibri"/>
              </a:rPr>
              <a:t>Rossoline</a:t>
            </a:r>
            <a:r>
              <a:rPr lang="en-US" i="1">
                <a:latin typeface="Calibri"/>
                <a:ea typeface="Calibri"/>
                <a:cs typeface="Calibri"/>
              </a:rPr>
              <a:t> au terroir des Arcs </a:t>
            </a:r>
            <a:r>
              <a:rPr lang="en-US" i="1" err="1">
                <a:latin typeface="Calibri"/>
                <a:ea typeface="Calibri"/>
                <a:cs typeface="Calibri"/>
              </a:rPr>
              <a:t>serait</a:t>
            </a:r>
            <a:r>
              <a:rPr lang="en-US" i="1">
                <a:latin typeface="Calibri"/>
                <a:ea typeface="Calibri"/>
                <a:cs typeface="Calibri"/>
              </a:rPr>
              <a:t> vendue à </a:t>
            </a:r>
            <a:r>
              <a:rPr lang="en-US" i="1" err="1">
                <a:latin typeface="Calibri"/>
                <a:ea typeface="Calibri"/>
                <a:cs typeface="Calibri"/>
              </a:rPr>
              <a:t>l’enchère</a:t>
            </a:r>
            <a:r>
              <a:rPr lang="en-US" i="1">
                <a:latin typeface="Calibri"/>
                <a:ea typeface="Calibri"/>
                <a:cs typeface="Calibri"/>
              </a:rPr>
              <a:t> </a:t>
            </a:r>
            <a:r>
              <a:rPr lang="en-US" i="1" err="1">
                <a:latin typeface="Calibri"/>
                <a:ea typeface="Calibri"/>
                <a:cs typeface="Calibri"/>
              </a:rPr>
              <a:t>comme</a:t>
            </a:r>
            <a:r>
              <a:rPr lang="en-US" i="1">
                <a:latin typeface="Calibri"/>
                <a:ea typeface="Calibri"/>
                <a:cs typeface="Calibri"/>
              </a:rPr>
              <a:t> </a:t>
            </a:r>
            <a:r>
              <a:rPr lang="en-US" i="1" err="1">
                <a:latin typeface="Calibri"/>
                <a:ea typeface="Calibri"/>
                <a:cs typeface="Calibri"/>
              </a:rPr>
              <a:t>domaine</a:t>
            </a:r>
            <a:r>
              <a:rPr lang="en-US" i="1">
                <a:latin typeface="Calibri"/>
                <a:ea typeface="Calibri"/>
                <a:cs typeface="Calibri"/>
              </a:rPr>
              <a:t> national. La </a:t>
            </a:r>
            <a:r>
              <a:rPr lang="en-US" i="1" err="1">
                <a:latin typeface="Calibri"/>
                <a:ea typeface="Calibri"/>
                <a:cs typeface="Calibri"/>
              </a:rPr>
              <a:t>municipalité</a:t>
            </a:r>
            <a:r>
              <a:rPr lang="en-US" i="1">
                <a:latin typeface="Calibri"/>
                <a:ea typeface="Calibri"/>
                <a:cs typeface="Calibri"/>
              </a:rPr>
              <a:t> des Arcs </a:t>
            </a:r>
            <a:r>
              <a:rPr lang="en-US" i="1" err="1">
                <a:latin typeface="Calibri"/>
                <a:ea typeface="Calibri"/>
                <a:cs typeface="Calibri"/>
              </a:rPr>
              <a:t>s’était</a:t>
            </a:r>
            <a:r>
              <a:rPr lang="en-US" i="1">
                <a:latin typeface="Calibri"/>
                <a:ea typeface="Calibri"/>
                <a:cs typeface="Calibri"/>
              </a:rPr>
              <a:t> fait </a:t>
            </a:r>
            <a:r>
              <a:rPr lang="en-US" i="1" err="1">
                <a:latin typeface="Calibri"/>
                <a:ea typeface="Calibri"/>
                <a:cs typeface="Calibri"/>
              </a:rPr>
              <a:t>autoriser</a:t>
            </a:r>
            <a:r>
              <a:rPr lang="en-US" i="1">
                <a:latin typeface="Calibri"/>
                <a:ea typeface="Calibri"/>
                <a:cs typeface="Calibri"/>
              </a:rPr>
              <a:t> à </a:t>
            </a:r>
            <a:r>
              <a:rPr lang="en-US" i="1" err="1">
                <a:latin typeface="Calibri"/>
                <a:ea typeface="Calibri"/>
                <a:cs typeface="Calibri"/>
              </a:rPr>
              <a:t>l’acquérir</a:t>
            </a:r>
            <a:r>
              <a:rPr lang="en-US" i="1">
                <a:latin typeface="Calibri"/>
                <a:ea typeface="Calibri"/>
                <a:cs typeface="Calibri"/>
              </a:rPr>
              <a:t>. </a:t>
            </a:r>
            <a:r>
              <a:rPr lang="en-US" i="1" err="1">
                <a:latin typeface="Calibri"/>
                <a:ea typeface="Calibri"/>
                <a:cs typeface="Calibri"/>
              </a:rPr>
              <a:t>Mr</a:t>
            </a:r>
            <a:r>
              <a:rPr lang="en-US" i="1">
                <a:latin typeface="Calibri"/>
                <a:ea typeface="Calibri"/>
                <a:cs typeface="Calibri"/>
              </a:rPr>
              <a:t> Jean </a:t>
            </a:r>
            <a:r>
              <a:rPr lang="en-US" i="1" err="1">
                <a:latin typeface="Calibri"/>
                <a:ea typeface="Calibri"/>
                <a:cs typeface="Calibri"/>
              </a:rPr>
              <a:t>Larreguy</a:t>
            </a:r>
            <a:r>
              <a:rPr lang="en-US" i="1">
                <a:latin typeface="Calibri"/>
                <a:ea typeface="Calibri"/>
                <a:cs typeface="Calibri"/>
              </a:rPr>
              <a:t>, </a:t>
            </a:r>
            <a:r>
              <a:rPr lang="en-US" i="1" err="1">
                <a:latin typeface="Calibri"/>
                <a:ea typeface="Calibri"/>
                <a:cs typeface="Calibri"/>
              </a:rPr>
              <a:t>domicilié</a:t>
            </a:r>
            <a:r>
              <a:rPr lang="en-US" i="1">
                <a:latin typeface="Calibri"/>
                <a:ea typeface="Calibri"/>
                <a:cs typeface="Calibri"/>
              </a:rPr>
              <a:t> à Marseille, </a:t>
            </a:r>
            <a:r>
              <a:rPr lang="en-US" i="1" err="1">
                <a:latin typeface="Calibri"/>
                <a:ea typeface="Calibri"/>
                <a:cs typeface="Calibri"/>
              </a:rPr>
              <a:t>acquéreur</a:t>
            </a:r>
            <a:r>
              <a:rPr lang="en-US" i="1">
                <a:latin typeface="Calibri"/>
                <a:ea typeface="Calibri"/>
                <a:cs typeface="Calibri"/>
              </a:rPr>
              <a:t> de </a:t>
            </a:r>
            <a:r>
              <a:rPr lang="en-US" i="1" err="1">
                <a:latin typeface="Calibri"/>
                <a:ea typeface="Calibri"/>
                <a:cs typeface="Calibri"/>
              </a:rPr>
              <a:t>l’enclos</a:t>
            </a:r>
            <a:r>
              <a:rPr lang="en-US" i="1">
                <a:latin typeface="Calibri"/>
                <a:ea typeface="Calibri"/>
                <a:cs typeface="Calibri"/>
              </a:rPr>
              <a:t> dans </a:t>
            </a:r>
            <a:r>
              <a:rPr lang="en-US" i="1" err="1">
                <a:latin typeface="Calibri"/>
                <a:ea typeface="Calibri"/>
                <a:cs typeface="Calibri"/>
              </a:rPr>
              <a:t>lequel</a:t>
            </a:r>
            <a:r>
              <a:rPr lang="en-US" i="1">
                <a:latin typeface="Calibri"/>
                <a:ea typeface="Calibri"/>
                <a:cs typeface="Calibri"/>
              </a:rPr>
              <a:t> se </a:t>
            </a:r>
            <a:r>
              <a:rPr lang="en-US" i="1" err="1">
                <a:latin typeface="Calibri"/>
                <a:ea typeface="Calibri"/>
                <a:cs typeface="Calibri"/>
              </a:rPr>
              <a:t>trouve</a:t>
            </a:r>
            <a:r>
              <a:rPr lang="en-US" i="1">
                <a:latin typeface="Calibri"/>
                <a:ea typeface="Calibri"/>
                <a:cs typeface="Calibri"/>
              </a:rPr>
              <a:t> </a:t>
            </a:r>
            <a:r>
              <a:rPr lang="en-US" i="1" err="1">
                <a:latin typeface="Calibri"/>
                <a:ea typeface="Calibri"/>
                <a:cs typeface="Calibri"/>
              </a:rPr>
              <a:t>cette</a:t>
            </a:r>
            <a:r>
              <a:rPr lang="en-US" i="1">
                <a:latin typeface="Calibri"/>
                <a:ea typeface="Calibri"/>
                <a:cs typeface="Calibri"/>
              </a:rPr>
              <a:t> </a:t>
            </a:r>
            <a:r>
              <a:rPr lang="en-US" i="1" err="1">
                <a:latin typeface="Calibri"/>
                <a:ea typeface="Calibri"/>
                <a:cs typeface="Calibri"/>
              </a:rPr>
              <a:t>chapelle</a:t>
            </a:r>
            <a:r>
              <a:rPr lang="en-US" i="1">
                <a:latin typeface="Calibri"/>
                <a:ea typeface="Calibri"/>
                <a:cs typeface="Calibri"/>
              </a:rPr>
              <a:t>, </a:t>
            </a:r>
            <a:r>
              <a:rPr lang="en-US" i="1" err="1">
                <a:latin typeface="Calibri"/>
                <a:ea typeface="Calibri"/>
                <a:cs typeface="Calibri"/>
              </a:rPr>
              <a:t>désirait</a:t>
            </a:r>
            <a:r>
              <a:rPr lang="en-US" i="1">
                <a:latin typeface="Calibri"/>
                <a:ea typeface="Calibri"/>
                <a:cs typeface="Calibri"/>
              </a:rPr>
              <a:t> </a:t>
            </a:r>
            <a:r>
              <a:rPr lang="en-US" i="1" err="1">
                <a:latin typeface="Calibri"/>
                <a:ea typeface="Calibri"/>
                <a:cs typeface="Calibri"/>
              </a:rPr>
              <a:t>aussi</a:t>
            </a:r>
            <a:r>
              <a:rPr lang="en-US" i="1">
                <a:latin typeface="Calibri"/>
                <a:ea typeface="Calibri"/>
                <a:cs typeface="Calibri"/>
              </a:rPr>
              <a:t>, pour </a:t>
            </a:r>
            <a:r>
              <a:rPr lang="en-US" i="1" err="1">
                <a:latin typeface="Calibri"/>
                <a:ea typeface="Calibri"/>
                <a:cs typeface="Calibri"/>
              </a:rPr>
              <a:t>objet</a:t>
            </a:r>
            <a:r>
              <a:rPr lang="en-US" i="1">
                <a:latin typeface="Calibri"/>
                <a:ea typeface="Calibri"/>
                <a:cs typeface="Calibri"/>
              </a:rPr>
              <a:t> de convenance, </a:t>
            </a:r>
            <a:r>
              <a:rPr lang="en-US" i="1" err="1">
                <a:latin typeface="Calibri"/>
                <a:ea typeface="Calibri"/>
                <a:cs typeface="Calibri"/>
              </a:rPr>
              <a:t>d’en</a:t>
            </a:r>
            <a:r>
              <a:rPr lang="en-US" i="1">
                <a:latin typeface="Calibri"/>
                <a:ea typeface="Calibri"/>
                <a:cs typeface="Calibri"/>
              </a:rPr>
              <a:t> faire </a:t>
            </a:r>
            <a:r>
              <a:rPr lang="en-US" i="1" err="1">
                <a:latin typeface="Calibri"/>
                <a:ea typeface="Calibri"/>
                <a:cs typeface="Calibri"/>
              </a:rPr>
              <a:t>l’acquisition</a:t>
            </a:r>
            <a:r>
              <a:rPr lang="en-US" i="1">
                <a:latin typeface="Calibri"/>
                <a:ea typeface="Calibri"/>
                <a:cs typeface="Calibri"/>
              </a:rPr>
              <a:t> au </a:t>
            </a:r>
            <a:r>
              <a:rPr lang="en-US" i="1" err="1">
                <a:latin typeface="Calibri"/>
                <a:ea typeface="Calibri"/>
                <a:cs typeface="Calibri"/>
              </a:rPr>
              <a:t>moins</a:t>
            </a:r>
            <a:r>
              <a:rPr lang="en-US" i="1">
                <a:latin typeface="Calibri"/>
                <a:ea typeface="Calibri"/>
                <a:cs typeface="Calibri"/>
              </a:rPr>
              <a:t> </a:t>
            </a:r>
            <a:r>
              <a:rPr lang="en-US" i="1" err="1">
                <a:latin typeface="Calibri"/>
                <a:ea typeface="Calibri"/>
                <a:cs typeface="Calibri"/>
              </a:rPr>
              <a:t>d’une</a:t>
            </a:r>
            <a:r>
              <a:rPr lang="en-US" i="1">
                <a:latin typeface="Calibri"/>
                <a:ea typeface="Calibri"/>
                <a:cs typeface="Calibri"/>
              </a:rPr>
              <a:t> </a:t>
            </a:r>
            <a:r>
              <a:rPr lang="en-US" i="1" err="1">
                <a:latin typeface="Calibri"/>
                <a:ea typeface="Calibri"/>
                <a:cs typeface="Calibri"/>
              </a:rPr>
              <a:t>partie</a:t>
            </a:r>
            <a:r>
              <a:rPr lang="en-US" i="1">
                <a:latin typeface="Calibri"/>
                <a:ea typeface="Calibri"/>
                <a:cs typeface="Calibri"/>
              </a:rPr>
              <a:t>. Il </a:t>
            </a:r>
            <a:r>
              <a:rPr lang="en-US" i="1" err="1">
                <a:latin typeface="Calibri"/>
                <a:ea typeface="Calibri"/>
                <a:cs typeface="Calibri"/>
              </a:rPr>
              <a:t>avait</a:t>
            </a:r>
            <a:r>
              <a:rPr lang="en-US" i="1">
                <a:latin typeface="Calibri"/>
                <a:ea typeface="Calibri"/>
                <a:cs typeface="Calibri"/>
              </a:rPr>
              <a:t> </a:t>
            </a:r>
            <a:r>
              <a:rPr lang="en-US" i="1" err="1">
                <a:latin typeface="Calibri"/>
                <a:ea typeface="Calibri"/>
                <a:cs typeface="Calibri"/>
              </a:rPr>
              <a:t>prié</a:t>
            </a:r>
            <a:r>
              <a:rPr lang="en-US" i="1">
                <a:latin typeface="Calibri"/>
                <a:ea typeface="Calibri"/>
                <a:cs typeface="Calibri"/>
              </a:rPr>
              <a:t> monsieur Antoine Truc, </a:t>
            </a:r>
            <a:r>
              <a:rPr lang="en-US" i="1" err="1">
                <a:latin typeface="Calibri"/>
                <a:ea typeface="Calibri"/>
                <a:cs typeface="Calibri"/>
              </a:rPr>
              <a:t>comme</a:t>
            </a:r>
            <a:r>
              <a:rPr lang="en-US" i="1">
                <a:latin typeface="Calibri"/>
                <a:ea typeface="Calibri"/>
                <a:cs typeface="Calibri"/>
              </a:rPr>
              <a:t> son </a:t>
            </a:r>
            <a:r>
              <a:rPr lang="en-US" i="1" err="1">
                <a:latin typeface="Calibri"/>
                <a:ea typeface="Calibri"/>
                <a:cs typeface="Calibri"/>
              </a:rPr>
              <a:t>ami</a:t>
            </a:r>
            <a:r>
              <a:rPr lang="en-US" i="1">
                <a:latin typeface="Calibri"/>
                <a:ea typeface="Calibri"/>
                <a:cs typeface="Calibri"/>
              </a:rPr>
              <a:t>, de proposer à la </a:t>
            </a:r>
            <a:r>
              <a:rPr lang="en-US" i="1" err="1">
                <a:latin typeface="Calibri"/>
                <a:ea typeface="Calibri"/>
                <a:cs typeface="Calibri"/>
              </a:rPr>
              <a:t>municipalité</a:t>
            </a:r>
            <a:r>
              <a:rPr lang="en-US" i="1">
                <a:latin typeface="Calibri"/>
                <a:ea typeface="Calibri"/>
                <a:cs typeface="Calibri"/>
              </a:rPr>
              <a:t> </a:t>
            </a:r>
            <a:r>
              <a:rPr lang="en-US" i="1" err="1">
                <a:latin typeface="Calibri"/>
                <a:ea typeface="Calibri"/>
                <a:cs typeface="Calibri"/>
              </a:rPr>
              <a:t>d’en</a:t>
            </a:r>
            <a:r>
              <a:rPr lang="en-US" i="1">
                <a:latin typeface="Calibri"/>
                <a:ea typeface="Calibri"/>
                <a:cs typeface="Calibri"/>
              </a:rPr>
              <a:t> faire </a:t>
            </a:r>
            <a:r>
              <a:rPr lang="en-US" i="1" err="1">
                <a:latin typeface="Calibri"/>
                <a:ea typeface="Calibri"/>
                <a:cs typeface="Calibri"/>
              </a:rPr>
              <a:t>l’acquisition</a:t>
            </a:r>
            <a:r>
              <a:rPr lang="en-US" i="1">
                <a:latin typeface="Calibri"/>
                <a:ea typeface="Calibri"/>
                <a:cs typeface="Calibri"/>
              </a:rPr>
              <a:t> </a:t>
            </a:r>
            <a:r>
              <a:rPr lang="en-US" i="1" err="1">
                <a:latin typeface="Calibri"/>
                <a:ea typeface="Calibri"/>
                <a:cs typeface="Calibri"/>
              </a:rPr>
              <a:t>en</a:t>
            </a:r>
            <a:r>
              <a:rPr lang="en-US" i="1">
                <a:latin typeface="Calibri"/>
                <a:ea typeface="Calibri"/>
                <a:cs typeface="Calibri"/>
              </a:rPr>
              <a:t> </a:t>
            </a:r>
            <a:r>
              <a:rPr lang="en-US" i="1" err="1">
                <a:latin typeface="Calibri"/>
                <a:ea typeface="Calibri"/>
                <a:cs typeface="Calibri"/>
              </a:rPr>
              <a:t>commun</a:t>
            </a:r>
            <a:r>
              <a:rPr lang="en-US" i="1">
                <a:latin typeface="Calibri"/>
                <a:ea typeface="Calibri"/>
                <a:cs typeface="Calibri"/>
              </a:rPr>
              <a:t> de manière à </a:t>
            </a:r>
            <a:r>
              <a:rPr lang="en-US" i="1" err="1">
                <a:latin typeface="Calibri"/>
                <a:ea typeface="Calibri"/>
                <a:cs typeface="Calibri"/>
              </a:rPr>
              <a:t>concilier</a:t>
            </a:r>
            <a:r>
              <a:rPr lang="en-US" i="1">
                <a:latin typeface="Calibri"/>
                <a:ea typeface="Calibri"/>
                <a:cs typeface="Calibri"/>
              </a:rPr>
              <a:t> les divers </a:t>
            </a:r>
            <a:r>
              <a:rPr lang="en-US" i="1" err="1">
                <a:latin typeface="Calibri"/>
                <a:ea typeface="Calibri"/>
                <a:cs typeface="Calibri"/>
              </a:rPr>
              <a:t>intérêts</a:t>
            </a:r>
            <a:r>
              <a:rPr lang="en-US" i="1">
                <a:latin typeface="Calibri"/>
                <a:ea typeface="Calibri"/>
                <a:cs typeface="Calibri"/>
              </a:rPr>
              <a:t>. </a:t>
            </a:r>
            <a:r>
              <a:rPr lang="en-US" i="1" err="1">
                <a:latin typeface="Calibri"/>
                <a:ea typeface="Calibri"/>
                <a:cs typeface="Calibri"/>
              </a:rPr>
              <a:t>Celui</a:t>
            </a:r>
            <a:r>
              <a:rPr lang="en-US" i="1">
                <a:latin typeface="Calibri"/>
                <a:ea typeface="Calibri"/>
                <a:cs typeface="Calibri"/>
              </a:rPr>
              <a:t> de la </a:t>
            </a:r>
            <a:r>
              <a:rPr lang="en-US" i="1" err="1">
                <a:latin typeface="Calibri"/>
                <a:ea typeface="Calibri"/>
                <a:cs typeface="Calibri"/>
              </a:rPr>
              <a:t>municipalité</a:t>
            </a:r>
            <a:r>
              <a:rPr lang="en-US" i="1">
                <a:latin typeface="Calibri"/>
                <a:ea typeface="Calibri"/>
                <a:cs typeface="Calibri"/>
              </a:rPr>
              <a:t> </a:t>
            </a:r>
            <a:r>
              <a:rPr lang="en-US" i="1" err="1">
                <a:latin typeface="Calibri"/>
                <a:ea typeface="Calibri"/>
                <a:cs typeface="Calibri"/>
              </a:rPr>
              <a:t>était</a:t>
            </a:r>
            <a:r>
              <a:rPr lang="en-US" i="1">
                <a:latin typeface="Calibri"/>
                <a:ea typeface="Calibri"/>
                <a:cs typeface="Calibri"/>
              </a:rPr>
              <a:t> de conserver à la </a:t>
            </a:r>
            <a:r>
              <a:rPr lang="en-US" i="1" err="1">
                <a:latin typeface="Calibri"/>
                <a:ea typeface="Calibri"/>
                <a:cs typeface="Calibri"/>
              </a:rPr>
              <a:t>dévotion</a:t>
            </a:r>
            <a:r>
              <a:rPr lang="en-US" i="1">
                <a:latin typeface="Calibri"/>
                <a:ea typeface="Calibri"/>
                <a:cs typeface="Calibri"/>
              </a:rPr>
              <a:t> des habitants, la </a:t>
            </a:r>
            <a:r>
              <a:rPr lang="en-US" i="1" err="1">
                <a:latin typeface="Calibri"/>
                <a:ea typeface="Calibri"/>
                <a:cs typeface="Calibri"/>
              </a:rPr>
              <a:t>chapelle</a:t>
            </a:r>
            <a:r>
              <a:rPr lang="en-US" i="1">
                <a:latin typeface="Calibri"/>
                <a:ea typeface="Calibri"/>
                <a:cs typeface="Calibri"/>
              </a:rPr>
              <a:t>, les reliques de St </a:t>
            </a:r>
            <a:r>
              <a:rPr lang="en-US" i="1" err="1">
                <a:latin typeface="Calibri"/>
                <a:ea typeface="Calibri"/>
                <a:cs typeface="Calibri"/>
              </a:rPr>
              <a:t>Rossoline</a:t>
            </a:r>
            <a:r>
              <a:rPr lang="en-US" i="1">
                <a:latin typeface="Calibri"/>
                <a:ea typeface="Calibri"/>
                <a:cs typeface="Calibri"/>
              </a:rPr>
              <a:t> et un </a:t>
            </a:r>
            <a:r>
              <a:rPr lang="en-US" i="1" err="1">
                <a:latin typeface="Calibri"/>
                <a:ea typeface="Calibri"/>
                <a:cs typeface="Calibri"/>
              </a:rPr>
              <a:t>romérage</a:t>
            </a:r>
            <a:r>
              <a:rPr lang="en-US" i="1">
                <a:latin typeface="Calibri"/>
                <a:ea typeface="Calibri"/>
                <a:cs typeface="Calibri"/>
              </a:rPr>
              <a:t> le jour de </a:t>
            </a:r>
            <a:r>
              <a:rPr lang="en-US" i="1" err="1">
                <a:latin typeface="Calibri"/>
                <a:ea typeface="Calibri"/>
                <a:cs typeface="Calibri"/>
              </a:rPr>
              <a:t>sa</a:t>
            </a:r>
            <a:r>
              <a:rPr lang="en-US" i="1">
                <a:latin typeface="Calibri"/>
                <a:ea typeface="Calibri"/>
                <a:cs typeface="Calibri"/>
              </a:rPr>
              <a:t> fête. </a:t>
            </a:r>
            <a:r>
              <a:rPr lang="en-US" i="1" err="1">
                <a:latin typeface="Calibri"/>
                <a:ea typeface="Calibri"/>
                <a:cs typeface="Calibri"/>
              </a:rPr>
              <a:t>Celui</a:t>
            </a:r>
            <a:r>
              <a:rPr lang="en-US" i="1">
                <a:latin typeface="Calibri"/>
                <a:ea typeface="Calibri"/>
                <a:cs typeface="Calibri"/>
              </a:rPr>
              <a:t> de </a:t>
            </a:r>
            <a:r>
              <a:rPr lang="en-US" i="1" err="1">
                <a:latin typeface="Calibri"/>
                <a:ea typeface="Calibri"/>
                <a:cs typeface="Calibri"/>
              </a:rPr>
              <a:t>Mr</a:t>
            </a:r>
            <a:r>
              <a:rPr lang="en-US" i="1">
                <a:latin typeface="Calibri"/>
                <a:ea typeface="Calibri"/>
                <a:cs typeface="Calibri"/>
              </a:rPr>
              <a:t> </a:t>
            </a:r>
            <a:r>
              <a:rPr lang="en-US" i="1" err="1">
                <a:latin typeface="Calibri"/>
                <a:ea typeface="Calibri"/>
                <a:cs typeface="Calibri"/>
              </a:rPr>
              <a:t>Larreguy</a:t>
            </a:r>
            <a:r>
              <a:rPr lang="en-US" i="1">
                <a:latin typeface="Calibri"/>
                <a:ea typeface="Calibri"/>
                <a:cs typeface="Calibri"/>
              </a:rPr>
              <a:t> </a:t>
            </a:r>
            <a:r>
              <a:rPr lang="en-US" i="1" err="1">
                <a:latin typeface="Calibri"/>
                <a:ea typeface="Calibri"/>
                <a:cs typeface="Calibri"/>
              </a:rPr>
              <a:t>s’accordait</a:t>
            </a:r>
            <a:r>
              <a:rPr lang="en-US" i="1">
                <a:latin typeface="Calibri"/>
                <a:ea typeface="Calibri"/>
                <a:cs typeface="Calibri"/>
              </a:rPr>
              <a:t> </a:t>
            </a:r>
            <a:r>
              <a:rPr lang="en-US" i="1" err="1">
                <a:latin typeface="Calibri"/>
                <a:ea typeface="Calibri"/>
                <a:cs typeface="Calibri"/>
              </a:rPr>
              <a:t>facilement</a:t>
            </a:r>
            <a:r>
              <a:rPr lang="en-US" i="1">
                <a:latin typeface="Calibri"/>
                <a:ea typeface="Calibri"/>
                <a:cs typeface="Calibri"/>
              </a:rPr>
              <a:t> avec </a:t>
            </a:r>
            <a:r>
              <a:rPr lang="en-US" i="1" err="1">
                <a:latin typeface="Calibri"/>
                <a:ea typeface="Calibri"/>
                <a:cs typeface="Calibri"/>
              </a:rPr>
              <a:t>celui-là</a:t>
            </a:r>
            <a:r>
              <a:rPr lang="en-US" i="1">
                <a:latin typeface="Calibri"/>
                <a:ea typeface="Calibri"/>
                <a:cs typeface="Calibri"/>
              </a:rPr>
              <a:t>. </a:t>
            </a:r>
            <a:r>
              <a:rPr lang="en-US" i="1" err="1">
                <a:latin typeface="Calibri"/>
                <a:ea typeface="Calibri"/>
                <a:cs typeface="Calibri"/>
              </a:rPr>
              <a:t>Mr</a:t>
            </a:r>
            <a:r>
              <a:rPr lang="en-US" i="1">
                <a:latin typeface="Calibri"/>
                <a:ea typeface="Calibri"/>
                <a:cs typeface="Calibri"/>
              </a:rPr>
              <a:t> Truc fit part au maire le sieur </a:t>
            </a:r>
            <a:r>
              <a:rPr lang="en-US" i="1" err="1">
                <a:latin typeface="Calibri"/>
                <a:ea typeface="Calibri"/>
                <a:cs typeface="Calibri"/>
              </a:rPr>
              <a:t>Autriq</a:t>
            </a:r>
            <a:r>
              <a:rPr lang="en-US" i="1">
                <a:latin typeface="Calibri"/>
                <a:ea typeface="Calibri"/>
                <a:cs typeface="Calibri"/>
              </a:rPr>
              <a:t>, </a:t>
            </a:r>
            <a:r>
              <a:rPr lang="en-US" i="1" err="1">
                <a:latin typeface="Calibri"/>
                <a:ea typeface="Calibri"/>
                <a:cs typeface="Calibri"/>
              </a:rPr>
              <a:t>maçon</a:t>
            </a:r>
            <a:r>
              <a:rPr lang="en-US" i="1">
                <a:latin typeface="Calibri"/>
                <a:ea typeface="Calibri"/>
                <a:cs typeface="Calibri"/>
              </a:rPr>
              <a:t>, et au </a:t>
            </a:r>
            <a:r>
              <a:rPr lang="en-US" i="1" err="1">
                <a:latin typeface="Calibri"/>
                <a:ea typeface="Calibri"/>
                <a:cs typeface="Calibri"/>
              </a:rPr>
              <a:t>greffier</a:t>
            </a:r>
            <a:r>
              <a:rPr lang="en-US" i="1">
                <a:latin typeface="Calibri"/>
                <a:ea typeface="Calibri"/>
                <a:cs typeface="Calibri"/>
              </a:rPr>
              <a:t> de la commune le sieur Joseph Clappier, des intentions de </a:t>
            </a:r>
            <a:r>
              <a:rPr lang="en-US" i="1" err="1">
                <a:latin typeface="Calibri"/>
                <a:ea typeface="Calibri"/>
                <a:cs typeface="Calibri"/>
              </a:rPr>
              <a:t>Mr</a:t>
            </a:r>
            <a:r>
              <a:rPr lang="en-US" i="1">
                <a:latin typeface="Calibri"/>
                <a:ea typeface="Calibri"/>
                <a:cs typeface="Calibri"/>
              </a:rPr>
              <a:t> </a:t>
            </a:r>
            <a:r>
              <a:rPr lang="en-US" i="1" err="1">
                <a:latin typeface="Calibri"/>
                <a:ea typeface="Calibri"/>
                <a:cs typeface="Calibri"/>
              </a:rPr>
              <a:t>Larreguy</a:t>
            </a:r>
            <a:r>
              <a:rPr lang="en-US" i="1">
                <a:latin typeface="Calibri"/>
                <a:ea typeface="Calibri"/>
                <a:cs typeface="Calibri"/>
              </a:rPr>
              <a:t>.</a:t>
            </a:r>
            <a:r>
              <a:rPr lang="fr-FR" sz="2000" i="1">
                <a:latin typeface="Calibri"/>
                <a:ea typeface="Calibri"/>
                <a:cs typeface="Calibri"/>
              </a:rPr>
              <a:t>Le maire les trouva convenables à l’intérêt de la commune, mais voulut consulter le conseil municipal.</a:t>
            </a:r>
            <a:endParaRPr lang="en-US" sz="2000">
              <a:latin typeface="Calibri"/>
              <a:ea typeface="Calibri"/>
              <a:cs typeface="Calibri"/>
            </a:endParaRPr>
          </a:p>
          <a:p>
            <a:pPr algn="just"/>
            <a:r>
              <a:rPr lang="fr-FR" sz="2000" i="1">
                <a:latin typeface="Calibri"/>
                <a:ea typeface="Calibri"/>
                <a:cs typeface="Calibri"/>
              </a:rPr>
              <a:t>Le lendemain, qui était un lundi 23 janvier 1792, le maire hocha la tête et le greffier </a:t>
            </a:r>
            <a:r>
              <a:rPr lang="fr-FR" sz="2000" i="1" err="1">
                <a:latin typeface="Calibri"/>
                <a:ea typeface="Calibri"/>
                <a:cs typeface="Calibri"/>
              </a:rPr>
              <a:t>Clappier</a:t>
            </a:r>
            <a:r>
              <a:rPr lang="fr-FR" sz="2000" i="1">
                <a:latin typeface="Calibri"/>
                <a:ea typeface="Calibri"/>
                <a:cs typeface="Calibri"/>
              </a:rPr>
              <a:t> dit à Mr Truc qu’on convoquerait une assemblée générale des habitants pour leur communiquer les intentions de Mr </a:t>
            </a:r>
            <a:r>
              <a:rPr lang="fr-FR" sz="2000" i="1" err="1">
                <a:latin typeface="Calibri"/>
                <a:ea typeface="Calibri"/>
                <a:cs typeface="Calibri"/>
              </a:rPr>
              <a:t>Larreguy</a:t>
            </a:r>
            <a:r>
              <a:rPr lang="fr-FR" sz="2000" i="1">
                <a:latin typeface="Calibri"/>
                <a:ea typeface="Calibri"/>
                <a:cs typeface="Calibri"/>
              </a:rPr>
              <a:t> et que le peuple, et même les gens de Trans et du Muy se soulèveraient. Mr Truc s’écria « Ce serait provoquer un incendie que cette convocation ! La municipalité sera responsable des évènements ! » Et il se retira. Il écrivit à Mr </a:t>
            </a:r>
            <a:r>
              <a:rPr lang="fr-FR" sz="2000" i="1" err="1">
                <a:latin typeface="Calibri"/>
                <a:ea typeface="Calibri"/>
                <a:cs typeface="Calibri"/>
              </a:rPr>
              <a:t>Larreguy</a:t>
            </a:r>
            <a:r>
              <a:rPr lang="fr-FR" sz="2000" i="1">
                <a:latin typeface="Calibri"/>
                <a:ea typeface="Calibri"/>
                <a:cs typeface="Calibri"/>
              </a:rPr>
              <a:t> le résultat de sa commission et partit le même jour pour Bargemon où il était envoyé comme commissaire chargé de surveiller la répartition des contributions. Il ne revint aux Arcs que le samedi 11 Février, c’est-à-dire 3 semaines après pour retourner bientôt après à son poste.</a:t>
            </a:r>
            <a:endParaRPr lang="fr-FR" sz="2000">
              <a:latin typeface="Calibri"/>
              <a:ea typeface="Calibri"/>
              <a:cs typeface="Calibri"/>
            </a:endParaRPr>
          </a:p>
          <a:p>
            <a:endParaRPr lang="en-US" sz="2000" i="1">
              <a:latin typeface="Calibri"/>
              <a:ea typeface="Calibri"/>
              <a:cs typeface="Calibri"/>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C6BD99B-F951-B7A8-3032-E3580A5CB4B3}"/>
              </a:ext>
            </a:extLst>
          </p:cNvPr>
          <p:cNvSpPr txBox="1"/>
          <p:nvPr/>
        </p:nvSpPr>
        <p:spPr>
          <a:xfrm>
            <a:off x="5861" y="4086"/>
            <a:ext cx="6846276" cy="120956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i="1">
                <a:latin typeface="Calibri"/>
                <a:cs typeface="Segoe UI"/>
              </a:rPr>
              <a:t>Pendant ce temps il y eut une révolution aux Arcs ; le samedi 28 janvier au soir, des émissaires parcoururent les cabarets en disant qu’il fallait se soulever. Le 29 au point du jour un cercueil de la commune fut placé devant la porte de M. </a:t>
            </a:r>
            <a:r>
              <a:rPr lang="fr-FR" sz="2000" i="1" err="1">
                <a:latin typeface="Calibri"/>
                <a:cs typeface="Segoe UI"/>
              </a:rPr>
              <a:t>Fery</a:t>
            </a:r>
            <a:r>
              <a:rPr lang="fr-FR" sz="2000" i="1">
                <a:latin typeface="Calibri"/>
                <a:cs typeface="Segoe UI"/>
              </a:rPr>
              <a:t> ainé, avec cette inscription en gros caractères « </a:t>
            </a:r>
            <a:r>
              <a:rPr lang="fr-FR" sz="2000" i="1" err="1">
                <a:latin typeface="Calibri"/>
                <a:cs typeface="Segoe UI"/>
              </a:rPr>
              <a:t>Féry</a:t>
            </a:r>
            <a:r>
              <a:rPr lang="fr-FR" sz="2000" i="1">
                <a:latin typeface="Calibri"/>
                <a:cs typeface="Segoe UI"/>
              </a:rPr>
              <a:t> voici ton cercueil, Ste </a:t>
            </a:r>
            <a:r>
              <a:rPr lang="fr-FR" sz="2000" i="1" err="1">
                <a:latin typeface="Calibri"/>
                <a:cs typeface="Segoe UI"/>
              </a:rPr>
              <a:t>Rossoline</a:t>
            </a:r>
            <a:r>
              <a:rPr lang="fr-FR" sz="2000" i="1">
                <a:latin typeface="Calibri"/>
                <a:cs typeface="Segoe UI"/>
              </a:rPr>
              <a:t> est à nous ! » A ce signal des attroupements se forment de toutes parts, principalement au carrefour de la Croisière devant la maison de M. Fedon notaire, devant celle de M. </a:t>
            </a:r>
            <a:r>
              <a:rPr lang="fr-FR" sz="2000" i="1" err="1">
                <a:latin typeface="Calibri"/>
                <a:cs typeface="Segoe UI"/>
              </a:rPr>
              <a:t>Féry</a:t>
            </a:r>
            <a:r>
              <a:rPr lang="fr-FR" sz="2000" i="1">
                <a:latin typeface="Calibri"/>
                <a:cs typeface="Segoe UI"/>
              </a:rPr>
              <a:t>, on pousse le cercueil dans la maison </a:t>
            </a:r>
            <a:r>
              <a:rPr lang="fr-FR" sz="2000" i="1" err="1">
                <a:latin typeface="Calibri"/>
                <a:cs typeface="Segoe UI"/>
              </a:rPr>
              <a:t>Féry</a:t>
            </a:r>
            <a:r>
              <a:rPr lang="fr-FR" sz="2000" i="1">
                <a:latin typeface="Calibri"/>
                <a:cs typeface="Segoe UI"/>
              </a:rPr>
              <a:t> dès que la porte en est ouverte, puis au lieu de dissiper ce rassemblement, la municipalité envoie le valet de ville publier au son de la trompette la vente de Ste </a:t>
            </a:r>
            <a:r>
              <a:rPr lang="fr-FR" sz="2000" i="1" err="1">
                <a:latin typeface="Calibri"/>
                <a:cs typeface="Segoe UI"/>
              </a:rPr>
              <a:t>Rossoline</a:t>
            </a:r>
            <a:r>
              <a:rPr lang="fr-FR" sz="2000" i="1">
                <a:latin typeface="Calibri"/>
                <a:cs typeface="Segoe UI"/>
              </a:rPr>
              <a:t> pour le lendemain. Cette proclamation incendiaire dans la circonstance, eut tout l’effet qu’on était en droit d’en attendre. </a:t>
            </a:r>
            <a:r>
              <a:rPr lang="en-US" sz="2000">
                <a:latin typeface="Calibri"/>
                <a:ea typeface="Calibri"/>
                <a:cs typeface="Calibri"/>
              </a:rPr>
              <a:t> </a:t>
            </a:r>
            <a:endParaRPr lang="en-US"/>
          </a:p>
          <a:p>
            <a:pPr algn="just"/>
            <a:endParaRPr lang="en-US" sz="2000">
              <a:latin typeface="Calibri"/>
              <a:cs typeface="Calibri"/>
            </a:endParaRPr>
          </a:p>
          <a:p>
            <a:pPr algn="just"/>
            <a:r>
              <a:rPr lang="fr-FR" sz="2000" i="1">
                <a:latin typeface="Calibri"/>
                <a:cs typeface="Segoe UI"/>
              </a:rPr>
              <a:t>Partout où la trompette a sonné des cris s’élèvent contre M. </a:t>
            </a:r>
            <a:r>
              <a:rPr lang="fr-FR" sz="2000" i="1" err="1">
                <a:latin typeface="Calibri"/>
                <a:cs typeface="Segoe UI"/>
              </a:rPr>
              <a:t>Larreguy</a:t>
            </a:r>
            <a:r>
              <a:rPr lang="fr-FR" sz="2000" i="1">
                <a:latin typeface="Calibri"/>
                <a:cs typeface="Segoe UI"/>
              </a:rPr>
              <a:t>, </a:t>
            </a:r>
            <a:r>
              <a:rPr lang="fr-FR" sz="2000" i="1" err="1">
                <a:latin typeface="Calibri"/>
                <a:cs typeface="Segoe UI"/>
              </a:rPr>
              <a:t>Fery</a:t>
            </a:r>
            <a:r>
              <a:rPr lang="fr-FR" sz="2000" i="1">
                <a:latin typeface="Calibri"/>
                <a:cs typeface="Segoe UI"/>
              </a:rPr>
              <a:t> Truc et </a:t>
            </a:r>
            <a:r>
              <a:rPr lang="fr-FR" sz="2000" i="1" err="1">
                <a:latin typeface="Calibri"/>
                <a:cs typeface="Segoe UI"/>
              </a:rPr>
              <a:t>Roustaguène</a:t>
            </a:r>
            <a:r>
              <a:rPr lang="fr-FR" sz="2000" i="1">
                <a:latin typeface="Calibri"/>
                <a:cs typeface="Segoe UI"/>
              </a:rPr>
              <a:t> « Aux Aristocrates à la lanterne! Il faut avoir leur peau! Il faut les tuer ! » Des émissaires parcourent les rues, excitent le peuple en répandant des bruits absurdes, mais appropriés à la crédulité populaire. L’un disait que M. </a:t>
            </a:r>
            <a:r>
              <a:rPr lang="fr-FR" sz="2000" i="1" err="1">
                <a:latin typeface="Calibri"/>
                <a:cs typeface="Segoe UI"/>
              </a:rPr>
              <a:t>Larreguy</a:t>
            </a:r>
            <a:r>
              <a:rPr lang="fr-FR" sz="2000" i="1">
                <a:latin typeface="Calibri"/>
                <a:cs typeface="Segoe UI"/>
              </a:rPr>
              <a:t> pousserait l’enchère jusqu’à un million pour ruiner la communauté ; que les caisses de l’argent étaient chez le sieur </a:t>
            </a:r>
            <a:r>
              <a:rPr lang="fr-FR" sz="2000" i="1" err="1">
                <a:latin typeface="Calibri"/>
                <a:cs typeface="Segoe UI"/>
              </a:rPr>
              <a:t>Roustaguène</a:t>
            </a:r>
            <a:r>
              <a:rPr lang="fr-FR" sz="2000" i="1">
                <a:latin typeface="Calibri"/>
                <a:cs typeface="Segoe UI"/>
              </a:rPr>
              <a:t> ; que si la Sainte était ôtée aux habitants, ils n’auraient plus aucune récolte, ainsi que cela était arrivé lors de la translation de St Jean du Désert (saint en bois) ; on observait qu’il n’avait jamais grêlé dans le quartier où état la Sainte. Un autre répandait que M. </a:t>
            </a:r>
            <a:r>
              <a:rPr lang="fr-FR" sz="2000" i="1" err="1">
                <a:latin typeface="Calibri"/>
                <a:cs typeface="Segoe UI"/>
              </a:rPr>
              <a:t>Larreguy</a:t>
            </a:r>
            <a:r>
              <a:rPr lang="fr-FR" sz="2000" i="1">
                <a:latin typeface="Calibri"/>
                <a:cs typeface="Segoe UI"/>
              </a:rPr>
              <a:t> voulait faire une savonnerie à la chapelle ; un troisième que MM. Truc et </a:t>
            </a:r>
            <a:r>
              <a:rPr lang="fr-FR" sz="2000" i="1" err="1">
                <a:latin typeface="Calibri"/>
                <a:cs typeface="Segoe UI"/>
              </a:rPr>
              <a:t>Féry</a:t>
            </a:r>
            <a:r>
              <a:rPr lang="fr-FR" sz="2000" i="1">
                <a:latin typeface="Calibri"/>
                <a:cs typeface="Segoe UI"/>
              </a:rPr>
              <a:t> voulaient y établir leur fabrique de soie. </a:t>
            </a:r>
          </a:p>
          <a:p>
            <a:pPr algn="just"/>
            <a:endParaRPr lang="fr-FR" sz="2000" i="1">
              <a:latin typeface="Calibri"/>
              <a:cs typeface="Segoe UI"/>
            </a:endParaRPr>
          </a:p>
          <a:p>
            <a:pPr algn="just"/>
            <a:r>
              <a:rPr lang="fr-FR" sz="2000" i="1">
                <a:latin typeface="Calibri"/>
                <a:cs typeface="Segoe UI"/>
              </a:rPr>
              <a:t>Et enfin que M. </a:t>
            </a:r>
            <a:r>
              <a:rPr lang="fr-FR" sz="2000" i="1" err="1">
                <a:latin typeface="Calibri"/>
                <a:cs typeface="Segoe UI"/>
              </a:rPr>
              <a:t>Larreguy</a:t>
            </a:r>
            <a:r>
              <a:rPr lang="fr-FR" sz="2000" i="1">
                <a:latin typeface="Calibri"/>
                <a:cs typeface="Segoe UI"/>
              </a:rPr>
              <a:t> était caché chez M. Truc.</a:t>
            </a:r>
            <a:r>
              <a:rPr lang="en-US" sz="2000">
                <a:latin typeface="Calibri"/>
                <a:ea typeface="Calibri"/>
                <a:cs typeface="Calibri"/>
              </a:rPr>
              <a:t> </a:t>
            </a:r>
            <a:r>
              <a:rPr lang="en-US" sz="2000" i="1">
                <a:latin typeface="Calibri"/>
                <a:ea typeface="Calibri"/>
                <a:cs typeface="Calibri"/>
              </a:rPr>
              <a:t>Le Clappier, </a:t>
            </a:r>
            <a:r>
              <a:rPr lang="en-US" sz="2000" i="1" err="1">
                <a:latin typeface="Calibri"/>
                <a:ea typeface="Calibri"/>
                <a:cs typeface="Calibri"/>
              </a:rPr>
              <a:t>secrétaire</a:t>
            </a:r>
            <a:r>
              <a:rPr lang="en-US" sz="2000" i="1">
                <a:latin typeface="Calibri"/>
                <a:ea typeface="Calibri"/>
                <a:cs typeface="Calibri"/>
              </a:rPr>
              <a:t> de la commune, </a:t>
            </a:r>
            <a:r>
              <a:rPr lang="en-US" sz="2000" i="1" err="1">
                <a:latin typeface="Calibri"/>
                <a:ea typeface="Calibri"/>
                <a:cs typeface="Calibri"/>
              </a:rPr>
              <a:t>allait</a:t>
            </a:r>
            <a:r>
              <a:rPr lang="en-US" sz="2000" i="1">
                <a:latin typeface="Calibri"/>
                <a:ea typeface="Calibri"/>
                <a:cs typeface="Calibri"/>
              </a:rPr>
              <a:t> de cabaret </a:t>
            </a:r>
            <a:r>
              <a:rPr lang="en-US" sz="2000" i="1" err="1">
                <a:latin typeface="Calibri"/>
                <a:ea typeface="Calibri"/>
                <a:cs typeface="Calibri"/>
              </a:rPr>
              <a:t>en</a:t>
            </a:r>
            <a:r>
              <a:rPr lang="en-US" sz="2000" i="1">
                <a:latin typeface="Calibri"/>
                <a:ea typeface="Calibri"/>
                <a:cs typeface="Calibri"/>
              </a:rPr>
              <a:t> cabaret, </a:t>
            </a:r>
            <a:r>
              <a:rPr lang="en-US" sz="2000" i="1" err="1">
                <a:latin typeface="Calibri"/>
                <a:ea typeface="Calibri"/>
                <a:cs typeface="Calibri"/>
              </a:rPr>
              <a:t>cherchant</a:t>
            </a:r>
            <a:r>
              <a:rPr lang="en-US" sz="2000" i="1">
                <a:latin typeface="Calibri"/>
                <a:ea typeface="Calibri"/>
                <a:cs typeface="Calibri"/>
              </a:rPr>
              <a:t> à </a:t>
            </a:r>
            <a:r>
              <a:rPr lang="en-US" sz="2000" i="1" err="1">
                <a:latin typeface="Calibri"/>
                <a:ea typeface="Calibri"/>
                <a:cs typeface="Calibri"/>
              </a:rPr>
              <a:t>soulever</a:t>
            </a:r>
            <a:r>
              <a:rPr lang="en-US" sz="2000" i="1">
                <a:latin typeface="Calibri"/>
                <a:ea typeface="Calibri"/>
                <a:cs typeface="Calibri"/>
              </a:rPr>
              <a:t> le </a:t>
            </a:r>
            <a:r>
              <a:rPr lang="en-US" sz="2000" i="1" err="1">
                <a:latin typeface="Calibri"/>
                <a:ea typeface="Calibri"/>
                <a:cs typeface="Calibri"/>
              </a:rPr>
              <a:t>peuple</a:t>
            </a:r>
            <a:r>
              <a:rPr lang="en-US" sz="2000" i="1">
                <a:latin typeface="Calibri"/>
                <a:ea typeface="Calibri"/>
                <a:cs typeface="Calibri"/>
              </a:rPr>
              <a:t>, les </a:t>
            </a:r>
            <a:r>
              <a:rPr lang="en-US" sz="2000" i="1" err="1">
                <a:latin typeface="Calibri"/>
                <a:ea typeface="Calibri"/>
                <a:cs typeface="Calibri"/>
              </a:rPr>
              <a:t>têtes</a:t>
            </a:r>
            <a:r>
              <a:rPr lang="en-US" sz="2000" i="1">
                <a:latin typeface="Calibri"/>
                <a:ea typeface="Calibri"/>
                <a:cs typeface="Calibri"/>
              </a:rPr>
              <a:t> </a:t>
            </a:r>
            <a:r>
              <a:rPr lang="en-US" sz="2000" i="1" err="1">
                <a:latin typeface="Calibri"/>
                <a:ea typeface="Calibri"/>
                <a:cs typeface="Calibri"/>
              </a:rPr>
              <a:t>faibles</a:t>
            </a:r>
            <a:r>
              <a:rPr lang="en-US" sz="2000" i="1">
                <a:latin typeface="Calibri"/>
                <a:ea typeface="Calibri"/>
                <a:cs typeface="Calibri"/>
              </a:rPr>
              <a:t> </a:t>
            </a:r>
            <a:r>
              <a:rPr lang="en-US" sz="2000" i="1" err="1">
                <a:latin typeface="Calibri"/>
                <a:ea typeface="Calibri"/>
                <a:cs typeface="Calibri"/>
              </a:rPr>
              <a:t>ou</a:t>
            </a:r>
            <a:r>
              <a:rPr lang="en-US" sz="2000" i="1">
                <a:latin typeface="Calibri"/>
                <a:ea typeface="Calibri"/>
                <a:cs typeface="Calibri"/>
              </a:rPr>
              <a:t> </a:t>
            </a:r>
            <a:r>
              <a:rPr lang="en-US" sz="2000" i="1" err="1">
                <a:latin typeface="Calibri"/>
                <a:ea typeface="Calibri"/>
                <a:cs typeface="Calibri"/>
              </a:rPr>
              <a:t>fanatiques</a:t>
            </a:r>
            <a:r>
              <a:rPr lang="en-US" sz="2000" i="1">
                <a:latin typeface="Calibri"/>
                <a:ea typeface="Calibri"/>
                <a:cs typeface="Calibri"/>
              </a:rPr>
              <a:t> </a:t>
            </a:r>
            <a:r>
              <a:rPr lang="en-US" sz="2000" i="1" err="1">
                <a:latin typeface="Calibri"/>
                <a:ea typeface="Calibri"/>
                <a:cs typeface="Calibri"/>
              </a:rPr>
              <a:t>s’exaltent</a:t>
            </a:r>
            <a:r>
              <a:rPr lang="en-US" sz="2000" i="1">
                <a:latin typeface="Calibri"/>
                <a:ea typeface="Calibri"/>
                <a:cs typeface="Calibri"/>
              </a:rPr>
              <a:t> ; on </a:t>
            </a:r>
            <a:r>
              <a:rPr lang="en-US" sz="2000" i="1" err="1">
                <a:latin typeface="Calibri"/>
                <a:ea typeface="Calibri"/>
                <a:cs typeface="Calibri"/>
              </a:rPr>
              <a:t>tente</a:t>
            </a:r>
            <a:r>
              <a:rPr lang="en-US" sz="2000" i="1">
                <a:latin typeface="Calibri"/>
                <a:ea typeface="Calibri"/>
                <a:cs typeface="Calibri"/>
              </a:rPr>
              <a:t> </a:t>
            </a:r>
            <a:r>
              <a:rPr lang="en-US" sz="2000" i="1" err="1">
                <a:latin typeface="Calibri"/>
                <a:ea typeface="Calibri"/>
                <a:cs typeface="Calibri"/>
              </a:rPr>
              <a:t>d’enfoncer</a:t>
            </a:r>
            <a:r>
              <a:rPr lang="en-US" sz="2000" i="1">
                <a:latin typeface="Calibri"/>
                <a:ea typeface="Calibri"/>
                <a:cs typeface="Calibri"/>
              </a:rPr>
              <a:t> la </a:t>
            </a:r>
            <a:r>
              <a:rPr lang="en-US" sz="2000" i="1" err="1">
                <a:latin typeface="Calibri"/>
                <a:ea typeface="Calibri"/>
                <a:cs typeface="Calibri"/>
              </a:rPr>
              <a:t>porte</a:t>
            </a:r>
            <a:r>
              <a:rPr lang="en-US" sz="2000" i="1">
                <a:latin typeface="Calibri"/>
                <a:ea typeface="Calibri"/>
                <a:cs typeface="Calibri"/>
              </a:rPr>
              <a:t> de la </a:t>
            </a:r>
            <a:r>
              <a:rPr lang="en-US" sz="2000" i="1" err="1">
                <a:latin typeface="Calibri"/>
                <a:ea typeface="Calibri"/>
                <a:cs typeface="Calibri"/>
              </a:rPr>
              <a:t>chapelle</a:t>
            </a:r>
            <a:r>
              <a:rPr lang="en-US" sz="2000" i="1">
                <a:latin typeface="Calibri"/>
                <a:ea typeface="Calibri"/>
                <a:cs typeface="Calibri"/>
              </a:rPr>
              <a:t> des </a:t>
            </a:r>
            <a:r>
              <a:rPr lang="en-US" sz="2000" i="1" err="1">
                <a:latin typeface="Calibri"/>
                <a:ea typeface="Calibri"/>
                <a:cs typeface="Calibri"/>
              </a:rPr>
              <a:t>Pénitents</a:t>
            </a:r>
            <a:r>
              <a:rPr lang="en-US" sz="2000" i="1">
                <a:latin typeface="Calibri"/>
                <a:ea typeface="Calibri"/>
                <a:cs typeface="Calibri"/>
              </a:rPr>
              <a:t> Blancs pour </a:t>
            </a:r>
            <a:r>
              <a:rPr lang="en-US" sz="2000" i="1" err="1">
                <a:latin typeface="Calibri"/>
                <a:ea typeface="Calibri"/>
                <a:cs typeface="Calibri"/>
              </a:rPr>
              <a:t>en</a:t>
            </a:r>
            <a:r>
              <a:rPr lang="en-US" sz="2000" i="1">
                <a:latin typeface="Calibri"/>
                <a:ea typeface="Calibri"/>
                <a:cs typeface="Calibri"/>
              </a:rPr>
              <a:t> </a:t>
            </a:r>
            <a:r>
              <a:rPr lang="en-US" sz="2000" i="1" err="1">
                <a:latin typeface="Calibri"/>
                <a:ea typeface="Calibri"/>
                <a:cs typeface="Calibri"/>
              </a:rPr>
              <a:t>enlever</a:t>
            </a:r>
            <a:r>
              <a:rPr lang="en-US" sz="2000" i="1">
                <a:latin typeface="Calibri"/>
                <a:ea typeface="Calibri"/>
                <a:cs typeface="Calibri"/>
              </a:rPr>
              <a:t> le </a:t>
            </a:r>
            <a:r>
              <a:rPr lang="en-US" sz="2000" i="1" err="1">
                <a:latin typeface="Calibri"/>
                <a:ea typeface="Calibri"/>
                <a:cs typeface="Calibri"/>
              </a:rPr>
              <a:t>cercueil</a:t>
            </a:r>
            <a:r>
              <a:rPr lang="en-US" sz="2000" i="1">
                <a:latin typeface="Calibri"/>
                <a:ea typeface="Calibri"/>
                <a:cs typeface="Calibri"/>
              </a:rPr>
              <a:t> et le poser </a:t>
            </a:r>
            <a:r>
              <a:rPr lang="en-US" sz="2000" i="1" err="1">
                <a:latin typeface="Calibri"/>
                <a:ea typeface="Calibri"/>
                <a:cs typeface="Calibri"/>
              </a:rPr>
              <a:t>devant</a:t>
            </a:r>
            <a:r>
              <a:rPr lang="en-US" sz="2000" i="1">
                <a:latin typeface="Calibri"/>
                <a:ea typeface="Calibri"/>
                <a:cs typeface="Calibri"/>
              </a:rPr>
              <a:t> la </a:t>
            </a:r>
            <a:r>
              <a:rPr lang="en-US" sz="2000" i="1" err="1">
                <a:latin typeface="Calibri"/>
                <a:ea typeface="Calibri"/>
                <a:cs typeface="Calibri"/>
              </a:rPr>
              <a:t>porte</a:t>
            </a:r>
            <a:r>
              <a:rPr lang="en-US" sz="2000" i="1">
                <a:latin typeface="Calibri"/>
                <a:ea typeface="Calibri"/>
                <a:cs typeface="Calibri"/>
              </a:rPr>
              <a:t> de M. Truc (qui </a:t>
            </a:r>
            <a:r>
              <a:rPr lang="en-US" sz="2000" i="1" err="1">
                <a:latin typeface="Calibri"/>
                <a:ea typeface="Calibri"/>
                <a:cs typeface="Calibri"/>
              </a:rPr>
              <a:t>était</a:t>
            </a:r>
            <a:r>
              <a:rPr lang="en-US" sz="2000" i="1">
                <a:latin typeface="Calibri"/>
                <a:ea typeface="Calibri"/>
                <a:cs typeface="Calibri"/>
              </a:rPr>
              <a:t> absent); à </a:t>
            </a:r>
            <a:r>
              <a:rPr lang="en-US" sz="2000" i="1" err="1">
                <a:latin typeface="Calibri"/>
                <a:ea typeface="Calibri"/>
                <a:cs typeface="Calibri"/>
              </a:rPr>
              <a:t>défaut</a:t>
            </a:r>
            <a:r>
              <a:rPr lang="en-US" sz="2000" i="1">
                <a:latin typeface="Calibri"/>
                <a:ea typeface="Calibri"/>
                <a:cs typeface="Calibri"/>
              </a:rPr>
              <a:t> il </a:t>
            </a:r>
            <a:r>
              <a:rPr lang="en-US" sz="2000" i="1" err="1">
                <a:latin typeface="Calibri"/>
                <a:ea typeface="Calibri"/>
                <a:cs typeface="Calibri"/>
              </a:rPr>
              <a:t>est</a:t>
            </a:r>
            <a:r>
              <a:rPr lang="en-US" sz="2000" i="1">
                <a:latin typeface="Calibri"/>
                <a:ea typeface="Calibri"/>
                <a:cs typeface="Calibri"/>
              </a:rPr>
              <a:t> question </a:t>
            </a:r>
            <a:r>
              <a:rPr lang="en-US" sz="2000" i="1" err="1">
                <a:latin typeface="Calibri"/>
                <a:ea typeface="Calibri"/>
                <a:cs typeface="Calibri"/>
              </a:rPr>
              <a:t>d’y</a:t>
            </a:r>
            <a:r>
              <a:rPr lang="en-US" sz="2000" i="1">
                <a:latin typeface="Calibri"/>
                <a:ea typeface="Calibri"/>
                <a:cs typeface="Calibri"/>
              </a:rPr>
              <a:t> placer </a:t>
            </a:r>
            <a:r>
              <a:rPr lang="en-US" sz="2000" i="1" err="1">
                <a:latin typeface="Calibri"/>
                <a:ea typeface="Calibri"/>
                <a:cs typeface="Calibri"/>
              </a:rPr>
              <a:t>une</a:t>
            </a:r>
            <a:r>
              <a:rPr lang="en-US" sz="2000" i="1">
                <a:latin typeface="Calibri"/>
                <a:ea typeface="Calibri"/>
                <a:cs typeface="Calibri"/>
              </a:rPr>
              <a:t> potence ! Une </a:t>
            </a:r>
            <a:r>
              <a:rPr lang="en-US" sz="2000" i="1" err="1">
                <a:latin typeface="Calibri"/>
                <a:ea typeface="Calibri"/>
                <a:cs typeface="Calibri"/>
              </a:rPr>
              <a:t>bande</a:t>
            </a:r>
            <a:r>
              <a:rPr lang="en-US" sz="2000" i="1">
                <a:latin typeface="Calibri"/>
                <a:ea typeface="Calibri"/>
                <a:cs typeface="Calibri"/>
              </a:rPr>
              <a:t> de 13 </a:t>
            </a:r>
            <a:r>
              <a:rPr lang="en-US" sz="2000" i="1" err="1">
                <a:latin typeface="Calibri"/>
                <a:ea typeface="Calibri"/>
                <a:cs typeface="Calibri"/>
              </a:rPr>
              <a:t>malheureux</a:t>
            </a:r>
            <a:r>
              <a:rPr lang="en-US" sz="2000" i="1">
                <a:latin typeface="Calibri"/>
                <a:ea typeface="Calibri"/>
                <a:cs typeface="Calibri"/>
              </a:rPr>
              <a:t> </a:t>
            </a:r>
            <a:r>
              <a:rPr lang="en-US" sz="2000" i="1" err="1">
                <a:latin typeface="Calibri"/>
                <a:ea typeface="Calibri"/>
                <a:cs typeface="Calibri"/>
              </a:rPr>
              <a:t>excités</a:t>
            </a:r>
            <a:r>
              <a:rPr lang="en-US" sz="2000" i="1">
                <a:latin typeface="Calibri"/>
                <a:ea typeface="Calibri"/>
                <a:cs typeface="Calibri"/>
              </a:rPr>
              <a:t> par les suggestions et la misère, se </a:t>
            </a:r>
            <a:r>
              <a:rPr lang="en-US" sz="2000" i="1" err="1">
                <a:latin typeface="Calibri"/>
                <a:ea typeface="Calibri"/>
                <a:cs typeface="Calibri"/>
              </a:rPr>
              <a:t>forme</a:t>
            </a:r>
            <a:r>
              <a:rPr lang="en-US" sz="2000" i="1">
                <a:latin typeface="Calibri"/>
                <a:ea typeface="Calibri"/>
                <a:cs typeface="Calibri"/>
              </a:rPr>
              <a:t> et </a:t>
            </a:r>
            <a:r>
              <a:rPr lang="en-US" sz="2000" i="1" err="1">
                <a:latin typeface="Calibri"/>
                <a:ea typeface="Calibri"/>
                <a:cs typeface="Calibri"/>
              </a:rPr>
              <a:t>annonce</a:t>
            </a:r>
            <a:r>
              <a:rPr lang="en-US" sz="2000" i="1">
                <a:latin typeface="Calibri"/>
                <a:ea typeface="Calibri"/>
                <a:cs typeface="Calibri"/>
              </a:rPr>
              <a:t> </a:t>
            </a:r>
            <a:r>
              <a:rPr lang="en-US" sz="2000" i="1" err="1">
                <a:latin typeface="Calibri"/>
                <a:ea typeface="Calibri"/>
                <a:cs typeface="Calibri"/>
              </a:rPr>
              <a:t>qu’elle</a:t>
            </a:r>
            <a:r>
              <a:rPr lang="en-US" sz="2000" i="1">
                <a:latin typeface="Calibri"/>
                <a:ea typeface="Calibri"/>
                <a:cs typeface="Calibri"/>
              </a:rPr>
              <a:t> </a:t>
            </a:r>
            <a:r>
              <a:rPr lang="en-US" sz="2000" i="1" err="1">
                <a:latin typeface="Calibri"/>
                <a:ea typeface="Calibri"/>
                <a:cs typeface="Calibri"/>
              </a:rPr>
              <a:t>va</a:t>
            </a:r>
            <a:r>
              <a:rPr lang="en-US" sz="2000" i="1">
                <a:latin typeface="Calibri"/>
                <a:ea typeface="Calibri"/>
                <a:cs typeface="Calibri"/>
              </a:rPr>
              <a:t> </a:t>
            </a:r>
            <a:r>
              <a:rPr lang="en-US" sz="2000" i="1" err="1">
                <a:latin typeface="Calibri"/>
                <a:ea typeface="Calibri"/>
                <a:cs typeface="Calibri"/>
              </a:rPr>
              <a:t>enfoncer</a:t>
            </a:r>
            <a:r>
              <a:rPr lang="en-US" sz="2000" i="1">
                <a:latin typeface="Calibri"/>
                <a:ea typeface="Calibri"/>
                <a:cs typeface="Calibri"/>
              </a:rPr>
              <a:t> les </a:t>
            </a:r>
            <a:r>
              <a:rPr lang="en-US" sz="2000" i="1" err="1">
                <a:latin typeface="Calibri"/>
                <a:ea typeface="Calibri"/>
                <a:cs typeface="Calibri"/>
              </a:rPr>
              <a:t>portes</a:t>
            </a:r>
            <a:r>
              <a:rPr lang="en-US" sz="2000" i="1">
                <a:latin typeface="Calibri"/>
                <a:ea typeface="Calibri"/>
                <a:cs typeface="Calibri"/>
              </a:rPr>
              <a:t> et </a:t>
            </a:r>
            <a:r>
              <a:rPr lang="en-US" sz="2000" i="1" err="1">
                <a:latin typeface="Calibri"/>
                <a:ea typeface="Calibri"/>
                <a:cs typeface="Calibri"/>
              </a:rPr>
              <a:t>mettre</a:t>
            </a:r>
            <a:r>
              <a:rPr lang="en-US" sz="2000" i="1">
                <a:latin typeface="Calibri"/>
                <a:ea typeface="Calibri"/>
                <a:cs typeface="Calibri"/>
              </a:rPr>
              <a:t> tout au pillage. </a:t>
            </a:r>
            <a:r>
              <a:rPr lang="en-US" sz="1200" i="1">
                <a:latin typeface="Calibri"/>
                <a:ea typeface="Calibri"/>
                <a:cs typeface="Calibri"/>
              </a:rPr>
              <a:t> </a:t>
            </a:r>
            <a:endParaRPr lang="en-US"/>
          </a:p>
        </p:txBody>
      </p:sp>
    </p:spTree>
    <p:extLst>
      <p:ext uri="{BB962C8B-B14F-4D97-AF65-F5344CB8AC3E}">
        <p14:creationId xmlns:p14="http://schemas.microsoft.com/office/powerpoint/2010/main" val="202330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7711ECE-D49B-8B7A-06C6-B688489ED976}"/>
              </a:ext>
            </a:extLst>
          </p:cNvPr>
          <p:cNvSpPr txBox="1"/>
          <p:nvPr/>
        </p:nvSpPr>
        <p:spPr>
          <a:xfrm>
            <a:off x="5862" y="5862"/>
            <a:ext cx="6846276" cy="124033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i="1" dirty="0">
                <a:latin typeface="Calibri"/>
                <a:cs typeface="Segoe UI"/>
              </a:rPr>
              <a:t>Dans ces moments terribles Pierre Truc, frère de M. Truc, sort de leur maison, s’approche du groupe et leur lit une lettre de M. </a:t>
            </a:r>
            <a:r>
              <a:rPr lang="fr-FR" sz="2000" i="1" dirty="0" err="1">
                <a:latin typeface="Calibri"/>
                <a:cs typeface="Segoe UI"/>
              </a:rPr>
              <a:t>Larreguy</a:t>
            </a:r>
            <a:r>
              <a:rPr lang="fr-FR" sz="2000" i="1" dirty="0">
                <a:latin typeface="Calibri"/>
                <a:cs typeface="Segoe UI"/>
              </a:rPr>
              <a:t>, où des sentiments très honnêtes pour la municipalité et les habitants des Arcs étaient exprimés. Cette lettre passe de main en main, la lecture calme les esprits justes mais bientôt le bruit se répand que cette lettre est supposée, qu’on ne peut s’y fier et 200 jeunes gens partent s’armer de buches de bois dans le bucher de la filature de </a:t>
            </a:r>
            <a:r>
              <a:rPr lang="fr-FR" sz="2000" i="1" dirty="0" err="1">
                <a:latin typeface="Calibri"/>
                <a:cs typeface="Segoe UI"/>
              </a:rPr>
              <a:t>soye</a:t>
            </a:r>
            <a:r>
              <a:rPr lang="fr-FR" sz="2000" i="1" dirty="0">
                <a:latin typeface="Calibri"/>
                <a:cs typeface="Segoe UI"/>
              </a:rPr>
              <a:t> du sieur Fedon aîné, juge de paix du canton. Ce bucher attenant à la campagne qu’il habite, se trouve comme par miracle ouvert un dimanche !</a:t>
            </a:r>
            <a:r>
              <a:rPr lang="en-US" sz="2000" dirty="0">
                <a:latin typeface="Calibri"/>
                <a:ea typeface="Calibri"/>
                <a:cs typeface="Calibri"/>
              </a:rPr>
              <a:t> </a:t>
            </a:r>
            <a:endParaRPr lang="en-US" dirty="0"/>
          </a:p>
          <a:p>
            <a:pPr algn="just"/>
            <a:endParaRPr lang="en-US" sz="2000" dirty="0">
              <a:latin typeface="Calibri"/>
              <a:cs typeface="Calibri"/>
            </a:endParaRPr>
          </a:p>
          <a:p>
            <a:pPr algn="just"/>
            <a:r>
              <a:rPr lang="fr-FR" sz="2000" i="1" dirty="0">
                <a:latin typeface="Calibri"/>
                <a:cs typeface="Segoe UI"/>
              </a:rPr>
              <a:t>Cette troupe peu redoutable par elle-même, est mise en avant pour exciter la colère par ses insultes. Elle parcourt les rues en criant contre MM. </a:t>
            </a:r>
            <a:r>
              <a:rPr lang="fr-FR" sz="2000" i="1" dirty="0" err="1">
                <a:latin typeface="Calibri"/>
                <a:cs typeface="Segoe UI"/>
              </a:rPr>
              <a:t>Larreguy</a:t>
            </a:r>
            <a:r>
              <a:rPr lang="fr-FR" sz="2000" i="1" dirty="0">
                <a:latin typeface="Calibri"/>
                <a:cs typeface="Segoe UI"/>
              </a:rPr>
              <a:t>, Truc </a:t>
            </a:r>
            <a:r>
              <a:rPr lang="fr-FR" sz="2000" i="1" dirty="0" err="1">
                <a:latin typeface="Calibri"/>
                <a:cs typeface="Segoe UI"/>
              </a:rPr>
              <a:t>Roustagène</a:t>
            </a:r>
            <a:r>
              <a:rPr lang="fr-FR" sz="2000" i="1" dirty="0">
                <a:latin typeface="Calibri"/>
                <a:cs typeface="Segoe UI"/>
              </a:rPr>
              <a:t> et </a:t>
            </a:r>
            <a:r>
              <a:rPr lang="fr-FR" sz="2000" i="1" dirty="0" err="1">
                <a:latin typeface="Calibri"/>
                <a:cs typeface="Segoe UI"/>
              </a:rPr>
              <a:t>Féry</a:t>
            </a:r>
            <a:r>
              <a:rPr lang="fr-FR" sz="2000" i="1" dirty="0">
                <a:latin typeface="Calibri"/>
                <a:cs typeface="Segoe UI"/>
              </a:rPr>
              <a:t> « Aux Aristocrates à la lanterne! » Elle s’arrête devant les maisons de ces personnes, y redouble ses cris, frappe aux portes de ces maisons avec leurs bûches, lancent des pierres aux portes et aux fenêtres. Si trop sensible à ces attaques, l’une de ces personnes eut repoussé par des menaces ou des coups cette bande d’enfants perdus, les hommes eussent paru. C’était alors le signal des massacres ou des dévastations. Ces jeunes garçons trouvaient dans toutes les rues des gens qui les excitaient à crier. « Si on vous frappe » disait-on « tuez-les ! » Le sieur </a:t>
            </a:r>
            <a:r>
              <a:rPr lang="fr-FR" sz="2000" i="1" dirty="0" err="1">
                <a:latin typeface="Calibri"/>
                <a:cs typeface="Segoe UI"/>
              </a:rPr>
              <a:t>Clappier</a:t>
            </a:r>
            <a:r>
              <a:rPr lang="fr-FR" sz="2000" i="1" dirty="0">
                <a:latin typeface="Calibri"/>
                <a:cs typeface="Segoe UI"/>
              </a:rPr>
              <a:t> parcourait les rues en applaudissant, et la bande fut reçue le dimanche soir chez M. Fedon cadet, notaire où on les fit boire et manger. Elle continua ses rondes, ses cris et ses provocations jusqu’à deux heures dans la nuit. Ni municipalité ni juge de paix ne se montrèrent pour la faire retirer.</a:t>
            </a:r>
            <a:r>
              <a:rPr lang="en-US" sz="2000" dirty="0">
                <a:latin typeface="Calibri"/>
                <a:ea typeface="Calibri"/>
                <a:cs typeface="Calibri"/>
              </a:rPr>
              <a:t> </a:t>
            </a:r>
          </a:p>
          <a:p>
            <a:pPr algn="just"/>
            <a:r>
              <a:rPr lang="fr-FR" sz="2000" i="1" dirty="0">
                <a:latin typeface="Calibri"/>
                <a:cs typeface="Segoe UI"/>
              </a:rPr>
              <a:t>Le lendemain lundi 30 janvier 1792, était le jour de l’adjudication. Au point du jour, le nommé </a:t>
            </a:r>
            <a:r>
              <a:rPr lang="fr-FR" sz="2000" i="1" dirty="0" err="1">
                <a:latin typeface="Calibri"/>
                <a:cs typeface="Segoe UI"/>
              </a:rPr>
              <a:t>Gilli</a:t>
            </a:r>
            <a:r>
              <a:rPr lang="fr-FR" sz="2000" i="1" dirty="0">
                <a:latin typeface="Calibri"/>
                <a:cs typeface="Segoe UI"/>
              </a:rPr>
              <a:t>, tambour major de la Garde Nationale, le sabre en bretelle, accompagné d’un tambour qu’il fait battre, parcourt les rues, rassemble un certain nombre de citoyens, la plupart honnêtes mais réduits, excités, trompés et liés par un faux point d’honneur à un serment contraire aux </a:t>
            </a:r>
            <a:r>
              <a:rPr lang="fr-FR" sz="2000" i="1" dirty="0" err="1">
                <a:latin typeface="Calibri"/>
                <a:cs typeface="Segoe UI"/>
              </a:rPr>
              <a:t>lois.</a:t>
            </a:r>
            <a:r>
              <a:rPr lang="fr-FR" sz="2000" i="1" dirty="0" err="1">
                <a:latin typeface="Calibri"/>
                <a:cs typeface="Calibri"/>
              </a:rPr>
              <a:t>Quatre</a:t>
            </a:r>
            <a:r>
              <a:rPr lang="fr-FR" sz="2000" i="1" dirty="0">
                <a:latin typeface="Calibri"/>
                <a:cs typeface="Calibri"/>
              </a:rPr>
              <a:t>-vingt hommes partent, quelques- uns armés de fusils ; le valet de ville excitait les plus tardifs. Ils avaient à leur tête le fils cadet du médecin Pascal, un fusil à la main. En passant à Trans, ils cherchent à ameuter le peuple de ce village, poussent des cris contre M. </a:t>
            </a:r>
            <a:r>
              <a:rPr lang="fr-FR" sz="2000" i="1" dirty="0" err="1">
                <a:latin typeface="Calibri"/>
                <a:cs typeface="Calibri"/>
              </a:rPr>
              <a:t>Féry</a:t>
            </a:r>
            <a:r>
              <a:rPr lang="fr-FR" sz="2000" i="1" dirty="0">
                <a:latin typeface="Calibri"/>
                <a:cs typeface="Calibri"/>
              </a:rPr>
              <a:t> qui en est originaire, insultent et menacent ses sœurs.</a:t>
            </a:r>
            <a:endParaRPr lang="fr-FR" sz="2000" i="1" dirty="0">
              <a:latin typeface="Calibri"/>
              <a:ea typeface="Calibri"/>
              <a:cs typeface="Segoe UI"/>
            </a:endParaRPr>
          </a:p>
        </p:txBody>
      </p:sp>
    </p:spTree>
    <p:extLst>
      <p:ext uri="{BB962C8B-B14F-4D97-AF65-F5344CB8AC3E}">
        <p14:creationId xmlns:p14="http://schemas.microsoft.com/office/powerpoint/2010/main" val="496433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69C241-5AF7-0D5B-47F7-E207EA0A6FE9}"/>
              </a:ext>
            </a:extLst>
          </p:cNvPr>
          <p:cNvSpPr txBox="1"/>
          <p:nvPr/>
        </p:nvSpPr>
        <p:spPr>
          <a:xfrm>
            <a:off x="5862" y="5862"/>
            <a:ext cx="6846276" cy="117878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i="1">
                <a:latin typeface="Calibri"/>
                <a:cs typeface="Segoe UI"/>
              </a:rPr>
              <a:t>Les menaces et les cris retentirent jusque dans la salle du Directoire où se faisaient les adjudications. M. </a:t>
            </a:r>
            <a:r>
              <a:rPr lang="fr-FR" sz="2000" i="1" err="1">
                <a:latin typeface="Calibri"/>
                <a:cs typeface="Segoe UI"/>
              </a:rPr>
              <a:t>Féry</a:t>
            </a:r>
            <a:r>
              <a:rPr lang="fr-FR" sz="2000" i="1">
                <a:latin typeface="Calibri"/>
                <a:cs typeface="Segoe UI"/>
              </a:rPr>
              <a:t> qui avait une procuration de M. </a:t>
            </a:r>
            <a:r>
              <a:rPr lang="fr-FR" sz="2000" i="1" err="1">
                <a:latin typeface="Calibri"/>
                <a:cs typeface="Segoe UI"/>
              </a:rPr>
              <a:t>Larreguy</a:t>
            </a:r>
            <a:r>
              <a:rPr lang="fr-FR" sz="2000" i="1">
                <a:latin typeface="Calibri"/>
                <a:cs typeface="Segoe UI"/>
              </a:rPr>
              <a:t>, reçue en l’absence de M. Truc pour enchère sur la chapelle, seul ou de société avec la municipalité n’y parut pas. La chapelle fut adjugée à la municipalité sur l’offre de ses six commissaires à la tête desquels était le sieur </a:t>
            </a:r>
            <a:r>
              <a:rPr lang="fr-FR" sz="2000" i="1" err="1">
                <a:latin typeface="Calibri"/>
                <a:cs typeface="Segoe UI"/>
              </a:rPr>
              <a:t>Clappier</a:t>
            </a:r>
            <a:r>
              <a:rPr lang="fr-FR" sz="2000" i="1">
                <a:latin typeface="Calibri"/>
                <a:cs typeface="Segoe UI"/>
              </a:rPr>
              <a:t>. Cette adjudication aurait dû apaiser les esprits, mais les moteurs de l’émeute se souciaient peu de la Sainte il leur fallait du désordre et s’il se pouvait du sang.</a:t>
            </a:r>
            <a:r>
              <a:rPr lang="en-US" sz="2000">
                <a:latin typeface="Calibri"/>
                <a:ea typeface="Calibri"/>
                <a:cs typeface="Calibri"/>
              </a:rPr>
              <a:t> </a:t>
            </a:r>
            <a:endParaRPr lang="en-US"/>
          </a:p>
          <a:p>
            <a:pPr algn="just"/>
            <a:r>
              <a:rPr lang="fr-FR" sz="2000" i="1">
                <a:latin typeface="Calibri"/>
                <a:cs typeface="Segoe UI"/>
              </a:rPr>
              <a:t>En repassant à Trans, on insulta encore par des cris et des menaces M. </a:t>
            </a:r>
            <a:r>
              <a:rPr lang="fr-FR" sz="2000" i="1" err="1">
                <a:latin typeface="Calibri"/>
                <a:cs typeface="Segoe UI"/>
              </a:rPr>
              <a:t>Féry</a:t>
            </a:r>
            <a:r>
              <a:rPr lang="fr-FR" sz="2000" i="1">
                <a:latin typeface="Calibri"/>
                <a:cs typeface="Segoe UI"/>
              </a:rPr>
              <a:t> et sa famille, on répand le bruit qu’il est caché dans les bosquets du château et on s’y porte.</a:t>
            </a:r>
            <a:r>
              <a:rPr lang="en-US" sz="2000">
                <a:latin typeface="Calibri"/>
                <a:ea typeface="Calibri"/>
                <a:cs typeface="Calibri"/>
              </a:rPr>
              <a:t> </a:t>
            </a:r>
          </a:p>
          <a:p>
            <a:pPr algn="just"/>
            <a:r>
              <a:rPr lang="fr-FR" sz="2000" i="1">
                <a:latin typeface="Calibri"/>
                <a:cs typeface="Segoe UI"/>
              </a:rPr>
              <a:t>Quelques personnes du pays voyant passer </a:t>
            </a:r>
            <a:r>
              <a:rPr lang="fr-FR" sz="2000" i="1" err="1">
                <a:latin typeface="Calibri"/>
                <a:cs typeface="Segoe UI"/>
              </a:rPr>
              <a:t>Clappier</a:t>
            </a:r>
            <a:r>
              <a:rPr lang="fr-FR" sz="2000" i="1">
                <a:latin typeface="Calibri"/>
                <a:cs typeface="Segoe UI"/>
              </a:rPr>
              <a:t> lui demandent des nouvelles de M. Ferry. Il est foutu ! leur répond-il avec la chaleur de la passion.</a:t>
            </a:r>
            <a:r>
              <a:rPr lang="en-US" sz="2000">
                <a:latin typeface="WordVisiCarriageReturn_MSFontService"/>
              </a:rPr>
              <a:t> </a:t>
            </a:r>
            <a:br>
              <a:rPr lang="en-US" sz="2000">
                <a:latin typeface="WordVisiCarriageReturn_MSFontService"/>
              </a:rPr>
            </a:br>
            <a:r>
              <a:rPr lang="fr-FR" sz="2000" i="1">
                <a:latin typeface="Calibri"/>
                <a:cs typeface="Segoe UI"/>
              </a:rPr>
              <a:t>La troupe arrive aux Arcs, tambour battant, à l’entrée de la nuit et en poussant des cris affreux. Des jeunes gens de 10, 15 et 18 ans sont de nouveau rassemblés. Ils recommencent leurs rondes et leurs cris de prescription ; ils frappent aux portes de MM. Truc, </a:t>
            </a:r>
            <a:r>
              <a:rPr lang="fr-FR" sz="2000" i="1" err="1">
                <a:latin typeface="Calibri"/>
                <a:cs typeface="Segoe UI"/>
              </a:rPr>
              <a:t>Féry</a:t>
            </a:r>
            <a:r>
              <a:rPr lang="fr-FR" sz="2000" i="1">
                <a:latin typeface="Calibri"/>
                <a:cs typeface="Segoe UI"/>
              </a:rPr>
              <a:t> et </a:t>
            </a:r>
            <a:r>
              <a:rPr lang="fr-FR" sz="2000" i="1" err="1">
                <a:latin typeface="Calibri"/>
                <a:cs typeface="Segoe UI"/>
              </a:rPr>
              <a:t>Roustaguène</a:t>
            </a:r>
            <a:r>
              <a:rPr lang="fr-FR" sz="2000" i="1">
                <a:latin typeface="Calibri"/>
                <a:cs typeface="Segoe UI"/>
              </a:rPr>
              <a:t> ; y lancent des pierres en criant « sort ! sort ! nous te tuerons ! M. Truc se présente sur sa porte, une pierre vient se briser contre le jambage en pierre de taille et manque M. Truc de deux doigts.</a:t>
            </a:r>
            <a:r>
              <a:rPr lang="en-US" sz="2000">
                <a:latin typeface="Calibri"/>
                <a:ea typeface="Calibri"/>
                <a:cs typeface="Calibri"/>
              </a:rPr>
              <a:t> </a:t>
            </a:r>
          </a:p>
          <a:p>
            <a:pPr algn="just"/>
            <a:r>
              <a:rPr lang="fr-FR" sz="2000" i="1">
                <a:latin typeface="Calibri"/>
                <a:cs typeface="Segoe UI"/>
              </a:rPr>
              <a:t>Ce n’est qu’en se tenant renfermés dans leurs maisons que MM. </a:t>
            </a:r>
            <a:r>
              <a:rPr lang="fr-FR" sz="2000" i="1" err="1">
                <a:latin typeface="Calibri"/>
                <a:cs typeface="Segoe UI"/>
              </a:rPr>
              <a:t>Roustaguène</a:t>
            </a:r>
            <a:r>
              <a:rPr lang="fr-FR" sz="2000" i="1">
                <a:latin typeface="Calibri"/>
                <a:cs typeface="Segoe UI"/>
              </a:rPr>
              <a:t>, </a:t>
            </a:r>
            <a:r>
              <a:rPr lang="fr-FR" sz="2000" i="1" err="1">
                <a:latin typeface="Calibri"/>
                <a:cs typeface="Segoe UI"/>
              </a:rPr>
              <a:t>Féry</a:t>
            </a:r>
            <a:r>
              <a:rPr lang="fr-FR" sz="2000" i="1">
                <a:latin typeface="Calibri"/>
                <a:cs typeface="Segoe UI"/>
              </a:rPr>
              <a:t> et la famille de M. Antoine Truc ont échappé à la mort. Ils ont passé deux nuits dans les alarmes, à veiller dans des transes mortelles et des préparatifs suprêmes.</a:t>
            </a:r>
            <a:r>
              <a:rPr lang="en-US" sz="2000">
                <a:latin typeface="Calibri"/>
                <a:ea typeface="Calibri"/>
                <a:cs typeface="Calibri"/>
              </a:rPr>
              <a:t> </a:t>
            </a:r>
          </a:p>
          <a:p>
            <a:pPr algn="just"/>
            <a:r>
              <a:rPr lang="fr-FR" sz="2000" i="1">
                <a:latin typeface="Calibri"/>
                <a:cs typeface="Segoe UI"/>
              </a:rPr>
              <a:t>Ces scènes affreuses se terminent enfin par des salves de mousqueterie tirées devant la porte de M. Fedon, notaire, en signe de victoire et de réjouissance !</a:t>
            </a:r>
            <a:r>
              <a:rPr lang="en-US" sz="2000">
                <a:latin typeface="Calibri"/>
                <a:ea typeface="Calibri"/>
                <a:cs typeface="Calibri"/>
              </a:rPr>
              <a:t> </a:t>
            </a:r>
          </a:p>
          <a:p>
            <a:pPr algn="just"/>
            <a:r>
              <a:rPr lang="fr-FR" sz="2000" i="1">
                <a:latin typeface="Calibri"/>
                <a:cs typeface="Segoe UI"/>
              </a:rPr>
              <a:t>La municipalité fut coupable, pendant ces trois journées, d’un silence criminel, d’actes imprudents, sinon prémédités et incendiaires par les circonstances, et avec elle, furent coupables : le major commandant la Garde </a:t>
            </a:r>
            <a:r>
              <a:rPr lang="fr-FR" sz="2000" i="1" err="1">
                <a:latin typeface="Calibri"/>
                <a:cs typeface="Segoe UI"/>
              </a:rPr>
              <a:t>Nnationale</a:t>
            </a:r>
            <a:r>
              <a:rPr lang="fr-FR" sz="2000" i="1">
                <a:latin typeface="Calibri"/>
                <a:cs typeface="Segoe UI"/>
              </a:rPr>
              <a:t>, le médecin Pascal qui souffrit que son tambour major fit battre la caisse, le juge de paix et officier de police M. Fedon ainé, qui est resté dans l’inaction, souffrant qu’à côté de chez lui, dans son propre bucher ouvert comme par miracle un dimanche, la troupe.</a:t>
            </a:r>
            <a:r>
              <a:rPr lang="en-US" sz="2000">
                <a:latin typeface="Calibri"/>
                <a:ea typeface="Calibri"/>
                <a:cs typeface="Calibri"/>
              </a:rPr>
              <a:t> </a:t>
            </a:r>
          </a:p>
        </p:txBody>
      </p:sp>
    </p:spTree>
    <p:extLst>
      <p:ext uri="{BB962C8B-B14F-4D97-AF65-F5344CB8AC3E}">
        <p14:creationId xmlns:p14="http://schemas.microsoft.com/office/powerpoint/2010/main" val="507333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FD61C0-21A8-09A4-4DA7-7582A010C0DE}"/>
              </a:ext>
            </a:extLst>
          </p:cNvPr>
          <p:cNvSpPr txBox="1"/>
          <p:nvPr/>
        </p:nvSpPr>
        <p:spPr>
          <a:xfrm>
            <a:off x="8467" y="-8467"/>
            <a:ext cx="6858000" cy="122805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2000" i="1">
                <a:latin typeface="Calibri"/>
                <a:cs typeface="Segoe UI"/>
              </a:rPr>
              <a:t>provocatrice des jeunes gens se soit armée, et enfin les moteurs cachés, les fauteurs, les émissaires.</a:t>
            </a:r>
            <a:r>
              <a:rPr lang="en-US" sz="2000">
                <a:latin typeface="Calibri"/>
                <a:ea typeface="Calibri"/>
                <a:cs typeface="Calibri"/>
              </a:rPr>
              <a:t> </a:t>
            </a:r>
            <a:endParaRPr lang="en-US"/>
          </a:p>
          <a:p>
            <a:pPr algn="just"/>
            <a:r>
              <a:rPr lang="fr-FR" sz="2000" i="1">
                <a:latin typeface="Calibri"/>
                <a:cs typeface="Segoe UI"/>
              </a:rPr>
              <a:t>En rentrant aux Arcs M. Truc apprit avec chagrin ces affreuses nouvelles et les insultes que sa maison a reçues. Il reconnut bien vite la main d’où venait toute cette oppression et ne pouvant se faire justice lui-même, il porta plainte au Procureur du Roi à Draguignan demandant en outre l’envoi de troupes de ligne pour assurer la tranquillité publique aux Arcs. La suspension provisoire de la municipalité coupable et l’envoi de Commissaires du Directoire dont la première opération sera avant toute autre d’éclairer et de calmer les esprits en faisant publier que la chapelle, les reliques et le </a:t>
            </a:r>
            <a:r>
              <a:rPr lang="fr-FR" sz="2000" i="1" err="1">
                <a:latin typeface="Calibri"/>
                <a:cs typeface="Segoe UI"/>
              </a:rPr>
              <a:t>romérage</a:t>
            </a:r>
            <a:r>
              <a:rPr lang="fr-FR" sz="2000" i="1">
                <a:latin typeface="Calibri"/>
                <a:cs typeface="Segoe UI"/>
              </a:rPr>
              <a:t> de Ste </a:t>
            </a:r>
            <a:r>
              <a:rPr lang="fr-FR" sz="2000" i="1" err="1">
                <a:latin typeface="Calibri"/>
                <a:cs typeface="Segoe UI"/>
              </a:rPr>
              <a:t>Rossoline</a:t>
            </a:r>
            <a:r>
              <a:rPr lang="fr-FR" sz="2000" i="1">
                <a:latin typeface="Calibri"/>
                <a:cs typeface="Segoe UI"/>
              </a:rPr>
              <a:t> seront conservés aux habitants. Il demandait aussi que les clefs de la chapelle de Ste </a:t>
            </a:r>
            <a:r>
              <a:rPr lang="fr-FR" sz="2000" i="1" err="1">
                <a:latin typeface="Calibri"/>
                <a:cs typeface="Segoe UI"/>
              </a:rPr>
              <a:t>Rossoline</a:t>
            </a:r>
            <a:r>
              <a:rPr lang="fr-FR" sz="2000" i="1">
                <a:latin typeface="Calibri"/>
                <a:cs typeface="Segoe UI"/>
              </a:rPr>
              <a:t> et son service soient confiées à l’association pieuse des Pénitents Blancs et que la communication de cette chapelle avec le couvent appartenant aujourd’hui à M. </a:t>
            </a:r>
            <a:r>
              <a:rPr lang="fr-FR" sz="2000" i="1" err="1">
                <a:latin typeface="Calibri"/>
                <a:cs typeface="Segoe UI"/>
              </a:rPr>
              <a:t>Larreguy</a:t>
            </a:r>
            <a:r>
              <a:rPr lang="fr-FR" sz="2000" i="1">
                <a:latin typeface="Calibri"/>
                <a:cs typeface="Segoe UI"/>
              </a:rPr>
              <a:t>, soit fermée par un mur.</a:t>
            </a:r>
            <a:r>
              <a:rPr lang="en-US" sz="2000">
                <a:latin typeface="Calibri"/>
                <a:ea typeface="Calibri"/>
                <a:cs typeface="Calibri"/>
              </a:rPr>
              <a:t> </a:t>
            </a:r>
          </a:p>
          <a:p>
            <a:pPr algn="just"/>
            <a:r>
              <a:rPr lang="fr-FR" sz="2000" i="1">
                <a:latin typeface="Calibri"/>
                <a:cs typeface="Segoe UI"/>
              </a:rPr>
              <a:t>Cette précaution n’était pas inutile quand on sait en quelles mains se trouvaient les clefs de la chapelle où reposent les reliques, quand on sait ce que peuvent la haine et la méchanceté armée et disposant des torches du fanatisme et quand on songe au sang qu’à fait couler à Avignon, entre tant d’autres exemples, un coup de pinceau donné sur les joues d’une statue de la Vierge.</a:t>
            </a:r>
            <a:r>
              <a:rPr lang="en-US" sz="2000">
                <a:latin typeface="Calibri"/>
                <a:ea typeface="Calibri"/>
                <a:cs typeface="Calibri"/>
              </a:rPr>
              <a:t> </a:t>
            </a:r>
          </a:p>
          <a:p>
            <a:pPr algn="just"/>
            <a:r>
              <a:rPr lang="fr-FR" sz="2000" i="1">
                <a:latin typeface="Calibri"/>
                <a:cs typeface="Segoe UI"/>
              </a:rPr>
              <a:t>Ces craintes étaient encore augmentées par l’annonce qui se faisait d’une procession générale à Ste </a:t>
            </a:r>
            <a:r>
              <a:rPr lang="fr-FR" sz="2000" i="1" err="1">
                <a:latin typeface="Calibri"/>
                <a:cs typeface="Segoe UI"/>
              </a:rPr>
              <a:t>Rossoline</a:t>
            </a:r>
            <a:r>
              <a:rPr lang="fr-FR" sz="2000" i="1">
                <a:latin typeface="Calibri"/>
                <a:cs typeface="Segoe UI"/>
              </a:rPr>
              <a:t> pour le premier dimanche de carême et par les suites que pouvait avoir cette réunion d’hommes crédules excités par d’autres hommes habilement cruels.</a:t>
            </a:r>
            <a:r>
              <a:rPr lang="en-US" sz="2000">
                <a:latin typeface="Calibri"/>
                <a:ea typeface="Calibri"/>
                <a:cs typeface="Calibri"/>
              </a:rPr>
              <a:t> </a:t>
            </a:r>
          </a:p>
          <a:p>
            <a:pPr algn="just"/>
            <a:r>
              <a:rPr lang="fr-FR" sz="2000" i="1">
                <a:latin typeface="Calibri"/>
                <a:cs typeface="Segoe UI"/>
              </a:rPr>
              <a:t>Il était urgent de pourvoir à la sureté, à la tranquillité publique et au respect de la loi, ou bien la mort de   et celle de plusieurs autres bons citoyens étaient certaines. La justice la vengerait sans doute mais ne rendrait pas à la patrie des enfants qui donneraient volontiers leur sang pour elle et qui mourraient désespérés de le verser pour une cause aussi vile qu’injuste.</a:t>
            </a:r>
            <a:r>
              <a:rPr lang="en-US" sz="2000">
                <a:latin typeface="Calibri"/>
                <a:ea typeface="Calibri"/>
                <a:cs typeface="Calibri"/>
              </a:rPr>
              <a:t> </a:t>
            </a:r>
          </a:p>
          <a:p>
            <a:pPr algn="just"/>
            <a:r>
              <a:rPr lang="fr-FR" sz="2000" i="1">
                <a:latin typeface="Calibri"/>
                <a:cs typeface="Segoe UI"/>
              </a:rPr>
              <a:t>                                                                                    </a:t>
            </a:r>
          </a:p>
          <a:p>
            <a:pPr algn="just"/>
            <a:r>
              <a:rPr lang="fr-FR" sz="2000" i="1">
                <a:latin typeface="Calibri"/>
                <a:cs typeface="Segoe UI"/>
              </a:rPr>
              <a:t>Aux Arcs le 15 février 1792.</a:t>
            </a:r>
            <a:endParaRPr lang="en-US" sz="2000">
              <a:latin typeface="Calibri"/>
              <a:ea typeface="Calibri"/>
              <a:cs typeface="Calibri"/>
            </a:endParaRPr>
          </a:p>
          <a:p>
            <a:pPr algn="just"/>
            <a:r>
              <a:rPr lang="fr-FR" sz="2000" i="1">
                <a:latin typeface="Calibri"/>
                <a:cs typeface="Segoe UI"/>
              </a:rPr>
              <a:t>Résumé d’une longue lettre de M. Antoine Truc, appartenant à Mme </a:t>
            </a:r>
            <a:r>
              <a:rPr lang="fr-FR" sz="2000" i="1" err="1">
                <a:latin typeface="Calibri"/>
                <a:cs typeface="Segoe UI"/>
              </a:rPr>
              <a:t>Gavoyn</a:t>
            </a:r>
            <a:r>
              <a:rPr lang="fr-FR" sz="2000" i="1">
                <a:latin typeface="Calibri"/>
                <a:cs typeface="Segoe UI"/>
              </a:rPr>
              <a:t> née Truc-</a:t>
            </a:r>
            <a:r>
              <a:rPr lang="fr-FR" sz="2000" i="1" err="1">
                <a:latin typeface="Calibri"/>
                <a:cs typeface="Segoe UI"/>
              </a:rPr>
              <a:t>Larreguy</a:t>
            </a:r>
            <a:r>
              <a:rPr lang="fr-FR" sz="2000" i="1">
                <a:latin typeface="Calibri"/>
                <a:cs typeface="Segoe UI"/>
              </a:rPr>
              <a:t>.</a:t>
            </a:r>
            <a:r>
              <a:rPr lang="en-US" sz="2000">
                <a:latin typeface="Calibri"/>
                <a:ea typeface="Calibri"/>
                <a:cs typeface="Calibri"/>
              </a:rPr>
              <a:t> </a:t>
            </a:r>
          </a:p>
          <a:p>
            <a:pPr algn="just">
              <a:lnSpc>
                <a:spcPts val="1538"/>
              </a:lnSpc>
            </a:pPr>
            <a:endParaRPr lang="en-US" sz="1200">
              <a:latin typeface="Calibri"/>
              <a:ea typeface="Calibri"/>
              <a:cs typeface="Calibri"/>
            </a:endParaRPr>
          </a:p>
        </p:txBody>
      </p:sp>
    </p:spTree>
    <p:extLst>
      <p:ext uri="{BB962C8B-B14F-4D97-AF65-F5344CB8AC3E}">
        <p14:creationId xmlns:p14="http://schemas.microsoft.com/office/powerpoint/2010/main" val="294190957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6FA945-F0F8-44EC-B841-5216332D1989}">
  <ds:schemaRefs>
    <ds:schemaRef ds:uri="43590ac0-9243-467b-ab7d-a880e2fba6e9"/>
    <ds:schemaRef ds:uri="f4c7469f-ea08-4a28-abbd-883824f19f6c"/>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E57CB43-2214-4B9B-8B9F-7CACFBF2EA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7469f-ea08-4a28-abbd-883824f19f6c"/>
    <ds:schemaRef ds:uri="43590ac0-9243-467b-ab7d-a880e2fba6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469EC1-25AD-4826-AA10-ABF99081E9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Thème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4</cp:revision>
  <dcterms:created xsi:type="dcterms:W3CDTF">2025-07-25T07:08:56Z</dcterms:created>
  <dcterms:modified xsi:type="dcterms:W3CDTF">2025-07-26T12:43:12Z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