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E3BD3B-7B74-0EC4-3993-21B85521B6E9}" v="5" dt="2025-07-26T12:41:36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sonnier Tourisme Culture Patrimoine" userId="S::saisontcp@lesarcssurargens.fr::0ca65382-e596-453e-9522-818d66b87411" providerId="AD" clId="Web-{473A4C16-9612-0F64-DF09-91A00328E7D4}"/>
    <pc:docChg chg="modSld">
      <pc:chgData name="saisonnier Tourisme Culture Patrimoine" userId="S::saisontcp@lesarcssurargens.fr::0ca65382-e596-453e-9522-818d66b87411" providerId="AD" clId="Web-{473A4C16-9612-0F64-DF09-91A00328E7D4}" dt="2025-07-19T12:24:02.749" v="2" actId="20577"/>
      <pc:docMkLst>
        <pc:docMk/>
      </pc:docMkLst>
      <pc:sldChg chg="modSp">
        <pc:chgData name="saisonnier Tourisme Culture Patrimoine" userId="S::saisontcp@lesarcssurargens.fr::0ca65382-e596-453e-9522-818d66b87411" providerId="AD" clId="Web-{473A4C16-9612-0F64-DF09-91A00328E7D4}" dt="2025-07-19T12:24:02.749" v="2" actId="20577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473A4C16-9612-0F64-DF09-91A00328E7D4}" dt="2025-07-19T12:23:59.218" v="1" actId="20577"/>
          <ac:spMkLst>
            <pc:docMk/>
            <pc:sldMk cId="3784089036" sldId="256"/>
            <ac:spMk id="10" creationId="{EC598F2F-0BB9-6676-63D1-D54F7E1AC2C7}"/>
          </ac:spMkLst>
        </pc:spChg>
        <pc:spChg chg="mod">
          <ac:chgData name="saisonnier Tourisme Culture Patrimoine" userId="S::saisontcp@lesarcssurargens.fr::0ca65382-e596-453e-9522-818d66b87411" providerId="AD" clId="Web-{473A4C16-9612-0F64-DF09-91A00328E7D4}" dt="2025-07-19T12:24:02.749" v="2" actId="20577"/>
          <ac:spMkLst>
            <pc:docMk/>
            <pc:sldMk cId="3784089036" sldId="256"/>
            <ac:spMk id="11" creationId="{5D671E86-02FA-C7E8-501D-AE82E8057DC5}"/>
          </ac:spMkLst>
        </pc:spChg>
      </pc:sldChg>
    </pc:docChg>
  </pc:docChgLst>
  <pc:docChgLst>
    <pc:chgData name="saisonnier Tourisme Culture Patrimoine" userId="S::saisontcp@lesarcssurargens.fr::0ca65382-e596-453e-9522-818d66b87411" providerId="AD" clId="Web-{ED18575B-3152-DDD4-0454-33F4B8F19F10}"/>
    <pc:docChg chg="modSld">
      <pc:chgData name="saisonnier Tourisme Culture Patrimoine" userId="S::saisontcp@lesarcssurargens.fr::0ca65382-e596-453e-9522-818d66b87411" providerId="AD" clId="Web-{ED18575B-3152-DDD4-0454-33F4B8F19F10}" dt="2025-07-19T12:25:54.687" v="20" actId="20577"/>
      <pc:docMkLst>
        <pc:docMk/>
      </pc:docMkLst>
      <pc:sldChg chg="modSp">
        <pc:chgData name="saisonnier Tourisme Culture Patrimoine" userId="S::saisontcp@lesarcssurargens.fr::0ca65382-e596-453e-9522-818d66b87411" providerId="AD" clId="Web-{ED18575B-3152-DDD4-0454-33F4B8F19F10}" dt="2025-07-19T12:25:54.687" v="20" actId="20577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ED18575B-3152-DDD4-0454-33F4B8F19F10}" dt="2025-07-19T12:24:27.890" v="0" actId="1076"/>
          <ac:spMkLst>
            <pc:docMk/>
            <pc:sldMk cId="3784089036" sldId="256"/>
            <ac:spMk id="10" creationId="{EC598F2F-0BB9-6676-63D1-D54F7E1AC2C7}"/>
          </ac:spMkLst>
        </pc:spChg>
        <pc:spChg chg="mod">
          <ac:chgData name="saisonnier Tourisme Culture Patrimoine" userId="S::saisontcp@lesarcssurargens.fr::0ca65382-e596-453e-9522-818d66b87411" providerId="AD" clId="Web-{ED18575B-3152-DDD4-0454-33F4B8F19F10}" dt="2025-07-19T12:25:54.687" v="20" actId="20577"/>
          <ac:spMkLst>
            <pc:docMk/>
            <pc:sldMk cId="3784089036" sldId="256"/>
            <ac:spMk id="11" creationId="{5D671E86-02FA-C7E8-501D-AE82E8057DC5}"/>
          </ac:spMkLst>
        </pc:spChg>
      </pc:sldChg>
      <pc:sldChg chg="addSp delSp modSp">
        <pc:chgData name="saisonnier Tourisme Culture Patrimoine" userId="S::saisontcp@lesarcssurargens.fr::0ca65382-e596-453e-9522-818d66b87411" providerId="AD" clId="Web-{ED18575B-3152-DDD4-0454-33F4B8F19F10}" dt="2025-07-19T12:24:59.781" v="7"/>
        <pc:sldMkLst>
          <pc:docMk/>
          <pc:sldMk cId="2686122829" sldId="259"/>
        </pc:sldMkLst>
        <pc:picChg chg="add mod">
          <ac:chgData name="saisonnier Tourisme Culture Patrimoine" userId="S::saisontcp@lesarcssurargens.fr::0ca65382-e596-453e-9522-818d66b87411" providerId="AD" clId="Web-{ED18575B-3152-DDD4-0454-33F4B8F19F10}" dt="2025-07-19T12:24:57.421" v="6" actId="1076"/>
          <ac:picMkLst>
            <pc:docMk/>
            <pc:sldMk cId="2686122829" sldId="259"/>
            <ac:picMk id="2" creationId="{FB21D186-F7F2-CBCC-CF31-29F2B1EED9D0}"/>
          </ac:picMkLst>
        </pc:picChg>
      </pc:sldChg>
      <pc:sldChg chg="addSp delSp modSp">
        <pc:chgData name="saisonnier Tourisme Culture Patrimoine" userId="S::saisontcp@lesarcssurargens.fr::0ca65382-e596-453e-9522-818d66b87411" providerId="AD" clId="Web-{ED18575B-3152-DDD4-0454-33F4B8F19F10}" dt="2025-07-19T12:25:05.968" v="10" actId="1076"/>
        <pc:sldMkLst>
          <pc:docMk/>
          <pc:sldMk cId="2112030958" sldId="260"/>
        </pc:sldMkLst>
        <pc:picChg chg="add mod">
          <ac:chgData name="saisonnier Tourisme Culture Patrimoine" userId="S::saisontcp@lesarcssurargens.fr::0ca65382-e596-453e-9522-818d66b87411" providerId="AD" clId="Web-{ED18575B-3152-DDD4-0454-33F4B8F19F10}" dt="2025-07-19T12:25:05.968" v="10" actId="1076"/>
          <ac:picMkLst>
            <pc:docMk/>
            <pc:sldMk cId="2112030958" sldId="260"/>
            <ac:picMk id="2" creationId="{E509259B-7C9D-857A-74A7-0AA3C900575E}"/>
          </ac:picMkLst>
        </pc:picChg>
      </pc:sldChg>
    </pc:docChg>
  </pc:docChgLst>
  <pc:docChgLst>
    <pc:chgData name="saisonnier Tourisme Culture Patrimoine" userId="S::saisontcp@lesarcssurargens.fr::0ca65382-e596-453e-9522-818d66b87411" providerId="AD" clId="Web-{29B718C5-E50B-3B0B-94EC-B07BDB635AF0}"/>
    <pc:docChg chg="mod addSld delSld modSld modMainMaster setSldSz">
      <pc:chgData name="saisonnier Tourisme Culture Patrimoine" userId="S::saisontcp@lesarcssurargens.fr::0ca65382-e596-453e-9522-818d66b87411" providerId="AD" clId="Web-{29B718C5-E50B-3B0B-94EC-B07BDB635AF0}" dt="2025-07-18T08:34:43.685" v="110" actId="1076"/>
      <pc:docMkLst>
        <pc:docMk/>
      </pc:docMkLst>
      <pc:sldChg chg="addSp delSp modSp">
        <pc:chgData name="saisonnier Tourisme Culture Patrimoine" userId="S::saisontcp@lesarcssurargens.fr::0ca65382-e596-453e-9522-818d66b87411" providerId="AD" clId="Web-{29B718C5-E50B-3B0B-94EC-B07BDB635AF0}" dt="2025-07-18T08:34:27.044" v="108" actId="1076"/>
        <pc:sldMkLst>
          <pc:docMk/>
          <pc:sldMk cId="3784089036" sldId="256"/>
        </pc:sldMkLst>
        <pc:spChg chg="add mod">
          <ac:chgData name="saisonnier Tourisme Culture Patrimoine" userId="S::saisontcp@lesarcssurargens.fr::0ca65382-e596-453e-9522-818d66b87411" providerId="AD" clId="Web-{29B718C5-E50B-3B0B-94EC-B07BDB635AF0}" dt="2025-07-18T08:33:41.278" v="81" actId="1076"/>
          <ac:spMkLst>
            <pc:docMk/>
            <pc:sldMk cId="3784089036" sldId="256"/>
            <ac:spMk id="5" creationId="{9C9CF4B5-667E-5FAE-0A88-30F87F117825}"/>
          </ac:spMkLst>
        </pc:spChg>
        <pc:spChg chg="add mod">
          <ac:chgData name="saisonnier Tourisme Culture Patrimoine" userId="S::saisontcp@lesarcssurargens.fr::0ca65382-e596-453e-9522-818d66b87411" providerId="AD" clId="Web-{29B718C5-E50B-3B0B-94EC-B07BDB635AF0}" dt="2025-07-18T08:34:24.325" v="107" actId="1076"/>
          <ac:spMkLst>
            <pc:docMk/>
            <pc:sldMk cId="3784089036" sldId="256"/>
            <ac:spMk id="10" creationId="{EC598F2F-0BB9-6676-63D1-D54F7E1AC2C7}"/>
          </ac:spMkLst>
        </pc:spChg>
        <pc:spChg chg="add mod">
          <ac:chgData name="saisonnier Tourisme Culture Patrimoine" userId="S::saisontcp@lesarcssurargens.fr::0ca65382-e596-453e-9522-818d66b87411" providerId="AD" clId="Web-{29B718C5-E50B-3B0B-94EC-B07BDB635AF0}" dt="2025-07-18T08:34:27.044" v="108" actId="1076"/>
          <ac:spMkLst>
            <pc:docMk/>
            <pc:sldMk cId="3784089036" sldId="256"/>
            <ac:spMk id="11" creationId="{5D671E86-02FA-C7E8-501D-AE82E8057DC5}"/>
          </ac:spMkLst>
        </pc:spChg>
        <pc:picChg chg="add mod">
          <ac:chgData name="saisonnier Tourisme Culture Patrimoine" userId="S::saisontcp@lesarcssurargens.fr::0ca65382-e596-453e-9522-818d66b87411" providerId="AD" clId="Web-{29B718C5-E50B-3B0B-94EC-B07BDB635AF0}" dt="2025-07-18T08:27:13.100" v="4" actId="1076"/>
          <ac:picMkLst>
            <pc:docMk/>
            <pc:sldMk cId="3784089036" sldId="256"/>
            <ac:picMk id="4" creationId="{C93B740A-FA32-9920-50C3-4E3E1B29E35C}"/>
          </ac:picMkLst>
        </pc:picChg>
        <pc:picChg chg="add del mod">
          <ac:chgData name="saisonnier Tourisme Culture Patrimoine" userId="S::saisontcp@lesarcssurargens.fr::0ca65382-e596-453e-9522-818d66b87411" providerId="AD" clId="Web-{29B718C5-E50B-3B0B-94EC-B07BDB635AF0}" dt="2025-07-18T08:34:21.888" v="106" actId="14100"/>
          <ac:picMkLst>
            <pc:docMk/>
            <pc:sldMk cId="3784089036" sldId="256"/>
            <ac:picMk id="6" creationId="{6A738B75-D535-DA95-EEB4-6F5F12057E27}"/>
          </ac:picMkLst>
        </pc:picChg>
      </pc:sldChg>
      <pc:sldChg chg="delSp new del">
        <pc:chgData name="saisonnier Tourisme Culture Patrimoine" userId="S::saisontcp@lesarcssurargens.fr::0ca65382-e596-453e-9522-818d66b87411" providerId="AD" clId="Web-{29B718C5-E50B-3B0B-94EC-B07BDB635AF0}" dt="2025-07-18T08:31:22.416" v="43"/>
        <pc:sldMkLst>
          <pc:docMk/>
          <pc:sldMk cId="1730209914" sldId="257"/>
        </pc:sldMkLst>
      </pc:sldChg>
      <pc:sldChg chg="delSp new del">
        <pc:chgData name="saisonnier Tourisme Culture Patrimoine" userId="S::saisontcp@lesarcssurargens.fr::0ca65382-e596-453e-9522-818d66b87411" providerId="AD" clId="Web-{29B718C5-E50B-3B0B-94EC-B07BDB635AF0}" dt="2025-07-18T08:31:12.244" v="40"/>
        <pc:sldMkLst>
          <pc:docMk/>
          <pc:sldMk cId="1920388672" sldId="258"/>
        </pc:sldMkLst>
      </pc:sldChg>
      <pc:sldChg chg="addSp delSp modSp new">
        <pc:chgData name="saisonnier Tourisme Culture Patrimoine" userId="S::saisontcp@lesarcssurargens.fr::0ca65382-e596-453e-9522-818d66b87411" providerId="AD" clId="Web-{29B718C5-E50B-3B0B-94EC-B07BDB635AF0}" dt="2025-07-18T08:34:43.685" v="110" actId="1076"/>
        <pc:sldMkLst>
          <pc:docMk/>
          <pc:sldMk cId="2686122829" sldId="259"/>
        </pc:sldMkLst>
      </pc:sldChg>
      <pc:sldChg chg="addSp delSp modSp new">
        <pc:chgData name="saisonnier Tourisme Culture Patrimoine" userId="S::saisontcp@lesarcssurargens.fr::0ca65382-e596-453e-9522-818d66b87411" providerId="AD" clId="Web-{29B718C5-E50B-3B0B-94EC-B07BDB635AF0}" dt="2025-07-18T08:30:50.603" v="34" actId="1076"/>
        <pc:sldMkLst>
          <pc:docMk/>
          <pc:sldMk cId="2112030958" sldId="260"/>
        </pc:sldMkLst>
      </pc:sldChg>
      <pc:sldMasterChg chg="modSp modSldLayout">
        <pc:chgData name="saisonnier Tourisme Culture Patrimoine" userId="S::saisontcp@lesarcssurargens.fr::0ca65382-e596-453e-9522-818d66b87411" providerId="AD" clId="Web-{29B718C5-E50B-3B0B-94EC-B07BDB635AF0}" dt="2025-07-18T08:26:53.380" v="0"/>
        <pc:sldMasterMkLst>
          <pc:docMk/>
          <pc:sldMasterMk cId="3071127875" sldId="2147483648"/>
        </pc:sldMasterMkLst>
        <pc:spChg chg="mod">
          <ac:chgData name="saisonnier Tourisme Culture Patrimoine" userId="S::saisontcp@lesarcssurargens.fr::0ca65382-e596-453e-9522-818d66b87411" providerId="AD" clId="Web-{29B718C5-E50B-3B0B-94EC-B07BDB635AF0}" dt="2025-07-18T08:26:53.380" v="0"/>
          <ac:spMkLst>
            <pc:docMk/>
            <pc:sldMasterMk cId="3071127875" sldId="2147483648"/>
            <ac:spMk id="2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29B718C5-E50B-3B0B-94EC-B07BDB635AF0}" dt="2025-07-18T08:26:53.380" v="0"/>
          <ac:spMkLst>
            <pc:docMk/>
            <pc:sldMasterMk cId="3071127875" sldId="2147483648"/>
            <ac:spMk id="3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29B718C5-E50B-3B0B-94EC-B07BDB635AF0}" dt="2025-07-18T08:26:53.380" v="0"/>
          <ac:spMkLst>
            <pc:docMk/>
            <pc:sldMasterMk cId="3071127875" sldId="2147483648"/>
            <ac:spMk id="4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29B718C5-E50B-3B0B-94EC-B07BDB635AF0}" dt="2025-07-18T08:26:53.380" v="0"/>
          <ac:spMkLst>
            <pc:docMk/>
            <pc:sldMasterMk cId="3071127875" sldId="2147483648"/>
            <ac:spMk id="5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29B718C5-E50B-3B0B-94EC-B07BDB635AF0}" dt="2025-07-18T08:26:53.380" v="0"/>
          <ac:spMkLst>
            <pc:docMk/>
            <pc:sldMasterMk cId="3071127875" sldId="2147483648"/>
            <ac:spMk id="6" creationId="{00000000-0000-0000-0000-000000000000}"/>
          </ac:spMkLst>
        </pc:spChg>
        <pc:sldLayoutChg chg="modSp">
          <pc:chgData name="saisonnier Tourisme Culture Patrimoine" userId="S::saisontcp@lesarcssurargens.fr::0ca65382-e596-453e-9522-818d66b87411" providerId="AD" clId="Web-{29B718C5-E50B-3B0B-94EC-B07BDB635AF0}" dt="2025-07-18T08:26:53.380" v="0"/>
          <pc:sldLayoutMkLst>
            <pc:docMk/>
            <pc:sldMasterMk cId="3071127875" sldId="2147483648"/>
            <pc:sldLayoutMk cId="3310491181" sldId="2147483649"/>
          </pc:sldLayoutMkLst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3310491181" sldId="214748364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3310491181" sldId="2147483649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29B718C5-E50B-3B0B-94EC-B07BDB635AF0}" dt="2025-07-18T08:26:53.380" v="0"/>
          <pc:sldLayoutMkLst>
            <pc:docMk/>
            <pc:sldMasterMk cId="3071127875" sldId="2147483648"/>
            <pc:sldLayoutMk cId="3466923455" sldId="2147483651"/>
          </pc:sldLayoutMkLst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3466923455" sldId="2147483651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3466923455" sldId="2147483651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29B718C5-E50B-3B0B-94EC-B07BDB635AF0}" dt="2025-07-18T08:26:53.380" v="0"/>
          <pc:sldLayoutMkLst>
            <pc:docMk/>
            <pc:sldMasterMk cId="3071127875" sldId="2147483648"/>
            <pc:sldLayoutMk cId="3747632232" sldId="2147483652"/>
          </pc:sldLayoutMkLst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3747632232" sldId="2147483652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3747632232" sldId="2147483652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29B718C5-E50B-3B0B-94EC-B07BDB635AF0}" dt="2025-07-18T08:26:53.380" v="0"/>
          <pc:sldLayoutMkLst>
            <pc:docMk/>
            <pc:sldMasterMk cId="3071127875" sldId="2147483648"/>
            <pc:sldLayoutMk cId="2611866596" sldId="2147483653"/>
          </pc:sldLayoutMkLst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2611866596" sldId="2147483653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2611866596" sldId="2147483653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2611866596" sldId="2147483653"/>
              <ac:spMk id="4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2611866596" sldId="2147483653"/>
              <ac:spMk id="5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2611866596" sldId="2147483653"/>
              <ac:spMk id="6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29B718C5-E50B-3B0B-94EC-B07BDB635AF0}" dt="2025-07-18T08:26:53.380" v="0"/>
          <pc:sldLayoutMkLst>
            <pc:docMk/>
            <pc:sldMasterMk cId="3071127875" sldId="2147483648"/>
            <pc:sldLayoutMk cId="2706407263" sldId="2147483656"/>
          </pc:sldLayoutMkLst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2706407263" sldId="2147483656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2706407263" sldId="2147483656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2706407263" sldId="2147483656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29B718C5-E50B-3B0B-94EC-B07BDB635AF0}" dt="2025-07-18T08:26:53.380" v="0"/>
          <pc:sldLayoutMkLst>
            <pc:docMk/>
            <pc:sldMasterMk cId="3071127875" sldId="2147483648"/>
            <pc:sldLayoutMk cId="1610903340" sldId="2147483657"/>
          </pc:sldLayoutMkLst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1610903340" sldId="2147483657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1610903340" sldId="2147483657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1610903340" sldId="2147483657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29B718C5-E50B-3B0B-94EC-B07BDB635AF0}" dt="2025-07-18T08:26:53.380" v="0"/>
          <pc:sldLayoutMkLst>
            <pc:docMk/>
            <pc:sldMasterMk cId="3071127875" sldId="2147483648"/>
            <pc:sldLayoutMk cId="1902177510" sldId="2147483659"/>
          </pc:sldLayoutMkLst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1902177510" sldId="214748365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9B718C5-E50B-3B0B-94EC-B07BDB635AF0}" dt="2025-07-18T08:26:53.380" v="0"/>
            <ac:spMkLst>
              <pc:docMk/>
              <pc:sldMasterMk cId="3071127875" sldId="2147483648"/>
              <pc:sldLayoutMk cId="1902177510" sldId="2147483659"/>
              <ac:spMk id="3" creationId="{00000000-0000-0000-0000-000000000000}"/>
            </ac:spMkLst>
          </pc:spChg>
        </pc:sldLayoutChg>
      </pc:sldMasterChg>
    </pc:docChg>
  </pc:docChgLst>
  <pc:docChgLst>
    <pc:chgData clId="Web-{ED18575B-3152-DDD4-0454-33F4B8F19F10}"/>
    <pc:docChg chg="modSld">
      <pc:chgData name="" userId="" providerId="" clId="Web-{ED18575B-3152-DDD4-0454-33F4B8F19F10}" dt="2025-07-19T12:26:39.318" v="0" actId="20577"/>
      <pc:docMkLst>
        <pc:docMk/>
      </pc:docMkLst>
      <pc:sldChg chg="modSp">
        <pc:chgData name="" userId="" providerId="" clId="Web-{ED18575B-3152-DDD4-0454-33F4B8F19F10}" dt="2025-07-19T12:26:39.318" v="0" actId="20577"/>
        <pc:sldMkLst>
          <pc:docMk/>
          <pc:sldMk cId="3784089036" sldId="256"/>
        </pc:sldMkLst>
        <pc:spChg chg="mod">
          <ac:chgData name="" userId="" providerId="" clId="Web-{ED18575B-3152-DDD4-0454-33F4B8F19F10}" dt="2025-07-19T12:26:39.318" v="0" actId="20577"/>
          <ac:spMkLst>
            <pc:docMk/>
            <pc:sldMk cId="3784089036" sldId="256"/>
            <ac:spMk id="11" creationId="{5D671E86-02FA-C7E8-501D-AE82E8057DC5}"/>
          </ac:spMkLst>
        </pc:spChg>
      </pc:sldChg>
    </pc:docChg>
  </pc:docChgLst>
  <pc:docChgLst>
    <pc:chgData name="saisonnier Tourisme Culture Patrimoine" userId="S::saisontcp@lesarcssurargens.fr::0ca65382-e596-453e-9522-818d66b87411" providerId="AD" clId="Web-{D9E3BD3B-7B74-0EC4-3993-21B85521B6E9}"/>
    <pc:docChg chg="modSld">
      <pc:chgData name="saisonnier Tourisme Culture Patrimoine" userId="S::saisontcp@lesarcssurargens.fr::0ca65382-e596-453e-9522-818d66b87411" providerId="AD" clId="Web-{D9E3BD3B-7B74-0EC4-3993-21B85521B6E9}" dt="2025-07-26T12:41:36.137" v="2" actId="1076"/>
      <pc:docMkLst>
        <pc:docMk/>
      </pc:docMkLst>
      <pc:sldChg chg="modSp">
        <pc:chgData name="saisonnier Tourisme Culture Patrimoine" userId="S::saisontcp@lesarcssurargens.fr::0ca65382-e596-453e-9522-818d66b87411" providerId="AD" clId="Web-{D9E3BD3B-7B74-0EC4-3993-21B85521B6E9}" dt="2025-07-26T12:41:33.606" v="1" actId="20577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D9E3BD3B-7B74-0EC4-3993-21B85521B6E9}" dt="2025-07-26T12:41:28.028" v="0" actId="1076"/>
          <ac:spMkLst>
            <pc:docMk/>
            <pc:sldMk cId="3784089036" sldId="256"/>
            <ac:spMk id="5" creationId="{9C9CF4B5-667E-5FAE-0A88-30F87F117825}"/>
          </ac:spMkLst>
        </pc:spChg>
        <pc:spChg chg="mod">
          <ac:chgData name="saisonnier Tourisme Culture Patrimoine" userId="S::saisontcp@lesarcssurargens.fr::0ca65382-e596-453e-9522-818d66b87411" providerId="AD" clId="Web-{D9E3BD3B-7B74-0EC4-3993-21B85521B6E9}" dt="2025-07-26T12:41:33.606" v="1" actId="20577"/>
          <ac:spMkLst>
            <pc:docMk/>
            <pc:sldMk cId="3784089036" sldId="256"/>
            <ac:spMk id="11" creationId="{5D671E86-02FA-C7E8-501D-AE82E8057DC5}"/>
          </ac:spMkLst>
        </pc:spChg>
      </pc:sldChg>
      <pc:sldChg chg="modSp">
        <pc:chgData name="saisonnier Tourisme Culture Patrimoine" userId="S::saisontcp@lesarcssurargens.fr::0ca65382-e596-453e-9522-818d66b87411" providerId="AD" clId="Web-{D9E3BD3B-7B74-0EC4-3993-21B85521B6E9}" dt="2025-07-26T12:41:36.137" v="2" actId="1076"/>
        <pc:sldMkLst>
          <pc:docMk/>
          <pc:sldMk cId="2112030958" sldId="260"/>
        </pc:sldMkLst>
        <pc:picChg chg="mod">
          <ac:chgData name="saisonnier Tourisme Culture Patrimoine" userId="S::saisontcp@lesarcssurargens.fr::0ca65382-e596-453e-9522-818d66b87411" providerId="AD" clId="Web-{D9E3BD3B-7B74-0EC4-3993-21B85521B6E9}" dt="2025-07-26T12:41:36.137" v="2" actId="1076"/>
          <ac:picMkLst>
            <pc:docMk/>
            <pc:sldMk cId="2112030958" sldId="260"/>
            <ac:picMk id="2" creationId="{E509259B-7C9D-857A-74A7-0AA3C900575E}"/>
          </ac:picMkLst>
        </pc:picChg>
      </pc:sldChg>
    </pc:docChg>
  </pc:docChgLst>
  <pc:docChgLst>
    <pc:chgData name="saisonnier Tourisme Culture Patrimoine" userId="S::saisontcp@lesarcssurargens.fr::0ca65382-e596-453e-9522-818d66b87411" providerId="AD" clId="Web-{CAC2C2AA-70B0-E3B2-FFC0-FA113D323E40}"/>
    <pc:docChg chg="modSld">
      <pc:chgData name="saisonnier Tourisme Culture Patrimoine" userId="S::saisontcp@lesarcssurargens.fr::0ca65382-e596-453e-9522-818d66b87411" providerId="AD" clId="Web-{CAC2C2AA-70B0-E3B2-FFC0-FA113D323E40}" dt="2025-07-19T07:36:46.419" v="7" actId="1076"/>
      <pc:docMkLst>
        <pc:docMk/>
      </pc:docMkLst>
      <pc:sldChg chg="modSp">
        <pc:chgData name="saisonnier Tourisme Culture Patrimoine" userId="S::saisontcp@lesarcssurargens.fr::0ca65382-e596-453e-9522-818d66b87411" providerId="AD" clId="Web-{CAC2C2AA-70B0-E3B2-FFC0-FA113D323E40}" dt="2025-07-19T07:36:46.419" v="7" actId="1076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CAC2C2AA-70B0-E3B2-FFC0-FA113D323E40}" dt="2025-07-19T07:36:46.419" v="7" actId="1076"/>
          <ac:spMkLst>
            <pc:docMk/>
            <pc:sldMk cId="3784089036" sldId="256"/>
            <ac:spMk id="10" creationId="{EC598F2F-0BB9-6676-63D1-D54F7E1AC2C7}"/>
          </ac:spMkLst>
        </pc:spChg>
        <pc:spChg chg="mod">
          <ac:chgData name="saisonnier Tourisme Culture Patrimoine" userId="S::saisontcp@lesarcssurargens.fr::0ca65382-e596-453e-9522-818d66b87411" providerId="AD" clId="Web-{CAC2C2AA-70B0-E3B2-FFC0-FA113D323E40}" dt="2025-07-19T07:36:42.637" v="6" actId="1076"/>
          <ac:spMkLst>
            <pc:docMk/>
            <pc:sldMk cId="3784089036" sldId="256"/>
            <ac:spMk id="11" creationId="{5D671E86-02FA-C7E8-501D-AE82E8057DC5}"/>
          </ac:spMkLst>
        </pc:spChg>
        <pc:picChg chg="mod">
          <ac:chgData name="saisonnier Tourisme Culture Patrimoine" userId="S::saisontcp@lesarcssurargens.fr::0ca65382-e596-453e-9522-818d66b87411" providerId="AD" clId="Web-{CAC2C2AA-70B0-E3B2-FFC0-FA113D323E40}" dt="2025-07-19T07:36:31.653" v="5" actId="1076"/>
          <ac:picMkLst>
            <pc:docMk/>
            <pc:sldMk cId="3784089036" sldId="256"/>
            <ac:picMk id="6" creationId="{6A738B75-D535-DA95-EEB4-6F5F12057E27}"/>
          </ac:picMkLst>
        </pc:picChg>
      </pc:sldChg>
    </pc:docChg>
  </pc:docChgLst>
  <pc:docChgLst>
    <pc:chgData name="saisonnier Tourisme Culture Patrimoine" userId="S::saisontcp@lesarcssurargens.fr::0ca65382-e596-453e-9522-818d66b87411" providerId="AD" clId="Web-{98F684CC-F381-6D5E-1AEB-0DF54A3729B1}"/>
    <pc:docChg chg="modSld">
      <pc:chgData name="saisonnier Tourisme Culture Patrimoine" userId="S::saisontcp@lesarcssurargens.fr::0ca65382-e596-453e-9522-818d66b87411" providerId="AD" clId="Web-{98F684CC-F381-6D5E-1AEB-0DF54A3729B1}" dt="2025-07-19T12:28:03.767" v="10" actId="1076"/>
      <pc:docMkLst>
        <pc:docMk/>
      </pc:docMkLst>
      <pc:sldChg chg="modSp">
        <pc:chgData name="saisonnier Tourisme Culture Patrimoine" userId="S::saisontcp@lesarcssurargens.fr::0ca65382-e596-453e-9522-818d66b87411" providerId="AD" clId="Web-{98F684CC-F381-6D5E-1AEB-0DF54A3729B1}" dt="2025-07-19T12:27:27.985" v="1" actId="20577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98F684CC-F381-6D5E-1AEB-0DF54A3729B1}" dt="2025-07-19T12:27:27.985" v="1" actId="20577"/>
          <ac:spMkLst>
            <pc:docMk/>
            <pc:sldMk cId="3784089036" sldId="256"/>
            <ac:spMk id="11" creationId="{5D671E86-02FA-C7E8-501D-AE82E8057DC5}"/>
          </ac:spMkLst>
        </pc:spChg>
      </pc:sldChg>
      <pc:sldChg chg="modSp">
        <pc:chgData name="saisonnier Tourisme Culture Patrimoine" userId="S::saisontcp@lesarcssurargens.fr::0ca65382-e596-453e-9522-818d66b87411" providerId="AD" clId="Web-{98F684CC-F381-6D5E-1AEB-0DF54A3729B1}" dt="2025-07-19T12:28:03.767" v="10" actId="1076"/>
        <pc:sldMkLst>
          <pc:docMk/>
          <pc:sldMk cId="2686122829" sldId="259"/>
        </pc:sldMkLst>
        <pc:picChg chg="mod">
          <ac:chgData name="saisonnier Tourisme Culture Patrimoine" userId="S::saisontcp@lesarcssurargens.fr::0ca65382-e596-453e-9522-818d66b87411" providerId="AD" clId="Web-{98F684CC-F381-6D5E-1AEB-0DF54A3729B1}" dt="2025-07-19T12:28:03.767" v="10" actId="1076"/>
          <ac:picMkLst>
            <pc:docMk/>
            <pc:sldMk cId="2686122829" sldId="259"/>
            <ac:picMk id="2" creationId="{FB21D186-F7F2-CBCC-CF31-29F2B1EED9D0}"/>
          </ac:picMkLst>
        </pc:picChg>
      </pc:sldChg>
      <pc:sldChg chg="addSp modSp">
        <pc:chgData name="saisonnier Tourisme Culture Patrimoine" userId="S::saisontcp@lesarcssurargens.fr::0ca65382-e596-453e-9522-818d66b87411" providerId="AD" clId="Web-{98F684CC-F381-6D5E-1AEB-0DF54A3729B1}" dt="2025-07-19T12:27:56.064" v="9" actId="20577"/>
        <pc:sldMkLst>
          <pc:docMk/>
          <pc:sldMk cId="2112030958" sldId="260"/>
        </pc:sldMkLst>
        <pc:spChg chg="add mod">
          <ac:chgData name="saisonnier Tourisme Culture Patrimoine" userId="S::saisontcp@lesarcssurargens.fr::0ca65382-e596-453e-9522-818d66b87411" providerId="AD" clId="Web-{98F684CC-F381-6D5E-1AEB-0DF54A3729B1}" dt="2025-07-19T12:27:56.064" v="9" actId="20577"/>
          <ac:spMkLst>
            <pc:docMk/>
            <pc:sldMk cId="2112030958" sldId="260"/>
            <ac:spMk id="3" creationId="{8A7448C2-1238-7CF0-4978-713FB43B4C24}"/>
          </ac:spMkLst>
        </pc:spChg>
        <pc:picChg chg="mod">
          <ac:chgData name="saisonnier Tourisme Culture Patrimoine" userId="S::saisontcp@lesarcssurargens.fr::0ca65382-e596-453e-9522-818d66b87411" providerId="AD" clId="Web-{98F684CC-F381-6D5E-1AEB-0DF54A3729B1}" dt="2025-07-19T12:27:47.704" v="8" actId="1076"/>
          <ac:picMkLst>
            <pc:docMk/>
            <pc:sldMk cId="2112030958" sldId="260"/>
            <ac:picMk id="2" creationId="{E509259B-7C9D-857A-74A7-0AA3C900575E}"/>
          </ac:picMkLst>
        </pc:picChg>
      </pc:sldChg>
    </pc:docChg>
  </pc:docChgLst>
  <pc:docChgLst>
    <pc:chgData name="saisonnier Tourisme Culture Patrimoine" userId="S::saisontcp@lesarcssurargens.fr::0ca65382-e596-453e-9522-818d66b87411" providerId="AD" clId="Web-{ABB05A0E-611A-7C5E-063F-8CA09FDA8CD6}"/>
    <pc:docChg chg="modSld sldOrd">
      <pc:chgData name="saisonnier Tourisme Culture Patrimoine" userId="S::saisontcp@lesarcssurargens.fr::0ca65382-e596-453e-9522-818d66b87411" providerId="AD" clId="Web-{ABB05A0E-611A-7C5E-063F-8CA09FDA8CD6}" dt="2025-07-18T10:26:31.478" v="2" actId="14100"/>
      <pc:docMkLst>
        <pc:docMk/>
      </pc:docMkLst>
      <pc:sldChg chg="modSp">
        <pc:chgData name="saisonnier Tourisme Culture Patrimoine" userId="S::saisontcp@lesarcssurargens.fr::0ca65382-e596-453e-9522-818d66b87411" providerId="AD" clId="Web-{ABB05A0E-611A-7C5E-063F-8CA09FDA8CD6}" dt="2025-07-18T10:26:31.478" v="2" actId="14100"/>
        <pc:sldMkLst>
          <pc:docMk/>
          <pc:sldMk cId="3784089036" sldId="256"/>
        </pc:sldMkLst>
        <pc:picChg chg="mod">
          <ac:chgData name="saisonnier Tourisme Culture Patrimoine" userId="S::saisontcp@lesarcssurargens.fr::0ca65382-e596-453e-9522-818d66b87411" providerId="AD" clId="Web-{ABB05A0E-611A-7C5E-063F-8CA09FDA8CD6}" dt="2025-07-18T10:26:31.478" v="2" actId="14100"/>
          <ac:picMkLst>
            <pc:docMk/>
            <pc:sldMk cId="3784089036" sldId="256"/>
            <ac:picMk id="6" creationId="{6A738B75-D535-DA95-EEB4-6F5F12057E27}"/>
          </ac:picMkLst>
        </pc:picChg>
      </pc:sldChg>
      <pc:sldChg chg="ord">
        <pc:chgData name="saisonnier Tourisme Culture Patrimoine" userId="S::saisontcp@lesarcssurargens.fr::0ca65382-e596-453e-9522-818d66b87411" providerId="AD" clId="Web-{ABB05A0E-611A-7C5E-063F-8CA09FDA8CD6}" dt="2025-07-18T10:19:48.403" v="0"/>
        <pc:sldMkLst>
          <pc:docMk/>
          <pc:sldMk cId="2112030958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e image contenant Graphiqu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C93B740A-FA32-9920-50C3-4E3E1B29E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" y="-7080"/>
            <a:ext cx="2438400" cy="71437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9CF4B5-667E-5FAE-0A88-30F87F117825}"/>
              </a:ext>
            </a:extLst>
          </p:cNvPr>
          <p:cNvSpPr>
            <a:spLocks noGrp="1"/>
          </p:cNvSpPr>
          <p:nvPr/>
        </p:nvSpPr>
        <p:spPr>
          <a:xfrm>
            <a:off x="-20797" y="698688"/>
            <a:ext cx="6871694" cy="907227"/>
          </a:xfrm>
          <a:prstGeom prst="rect">
            <a:avLst/>
          </a:prstGeom>
          <a:solidFill>
            <a:srgbClr val="3366CC">
              <a:alpha val="50196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/>
              <a:t>Annonciade </a:t>
            </a:r>
          </a:p>
        </p:txBody>
      </p:sp>
      <p:pic>
        <p:nvPicPr>
          <p:cNvPr id="6" name="Picture 5" descr="ANNONCIADE_fiche_1_chapelle_annonciade.PNG">
            <a:extLst>
              <a:ext uri="{FF2B5EF4-FFF2-40B4-BE49-F238E27FC236}">
                <a16:creationId xmlns:a16="http://schemas.microsoft.com/office/drawing/2014/main" id="{6A738B75-D535-DA95-EEB4-6F5F12057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" y="1896208"/>
            <a:ext cx="6853766" cy="35335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598F2F-0BB9-6676-63D1-D54F7E1AC2C7}"/>
              </a:ext>
            </a:extLst>
          </p:cNvPr>
          <p:cNvSpPr txBox="1"/>
          <p:nvPr/>
        </p:nvSpPr>
        <p:spPr>
          <a:xfrm>
            <a:off x="23180" y="5443278"/>
            <a:ext cx="684627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latin typeface="Calibri"/>
                <a:ea typeface="Calibri"/>
                <a:cs typeface="Calibri"/>
              </a:rPr>
              <a:t>En résumé,</a:t>
            </a:r>
            <a:endParaRPr lang="fr-FR" sz="2400" dirty="0">
              <a:latin typeface="Calibri"/>
              <a:ea typeface="Calibri"/>
              <a:cs typeface="Calibri"/>
            </a:endParaRPr>
          </a:p>
          <a:p>
            <a:endParaRPr lang="fr-FR" sz="2400" b="1" dirty="0">
              <a:latin typeface="Calibri"/>
            </a:endParaRPr>
          </a:p>
          <a:p>
            <a:r>
              <a:rPr lang="fr-FR" sz="2400" dirty="0">
                <a:latin typeface="Calibri"/>
              </a:rPr>
              <a:t>D’après le plan cadastral de 1835, il semblerait que cette petite chapelle rurale était précédée d’un porche. Ses dimensions peuvent êtres estimées à 7m sur 12m.</a:t>
            </a:r>
            <a:r>
              <a:rPr lang="en-US" sz="2400" dirty="0">
                <a:latin typeface="Calibri"/>
                <a:ea typeface="Calibri"/>
                <a:cs typeface="Calibri"/>
              </a:rPr>
              <a:t> 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71E86-02FA-C7E8-501D-AE82E8057DC5}"/>
              </a:ext>
            </a:extLst>
          </p:cNvPr>
          <p:cNvSpPr txBox="1"/>
          <p:nvPr/>
        </p:nvSpPr>
        <p:spPr>
          <a:xfrm>
            <a:off x="22212" y="8275109"/>
            <a:ext cx="6846276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b="1" dirty="0">
                <a:latin typeface="Calibri"/>
                <a:ea typeface="Calibri"/>
                <a:cs typeface="Calibri"/>
              </a:rPr>
              <a:t>Pour en savoir plus,</a:t>
            </a:r>
          </a:p>
          <a:p>
            <a:pPr algn="just"/>
            <a:endParaRPr lang="en-US"/>
          </a:p>
          <a:p>
            <a:pPr algn="just"/>
            <a:r>
              <a:rPr lang="fr-FR" sz="2000" dirty="0">
                <a:latin typeface="Calibri"/>
                <a:ea typeface="Calibri"/>
                <a:cs typeface="Calibri"/>
              </a:rPr>
              <a:t>Le quartier apparait plusieurs autres fois dans les archives, notamment :</a:t>
            </a:r>
            <a:r>
              <a:rPr lang="en-US" sz="2000" dirty="0">
                <a:latin typeface="Calibri"/>
                <a:ea typeface="Calibri"/>
                <a:cs typeface="Calibri"/>
              </a:rPr>
              <a:t> </a:t>
            </a:r>
          </a:p>
          <a:p>
            <a:pPr algn="just"/>
            <a:endParaRPr lang="en-US" sz="2000" dirty="0">
              <a:latin typeface="Calibri"/>
              <a:ea typeface="Calibri"/>
              <a:cs typeface="Calibri"/>
            </a:endParaRPr>
          </a:p>
          <a:p>
            <a:pPr marL="228600" indent="-228600" algn="just">
              <a:buFont typeface="Calibri"/>
              <a:buChar char="•"/>
            </a:pPr>
            <a:r>
              <a:rPr lang="fr-FR" sz="2000" dirty="0">
                <a:latin typeface="Calibri"/>
                <a:ea typeface="Calibri"/>
                <a:cs typeface="Calibri"/>
              </a:rPr>
              <a:t>Le 7 décembre 1710 lorsque le conseil a : </a:t>
            </a:r>
            <a:r>
              <a:rPr lang="fr-FR" sz="2000" i="1" dirty="0">
                <a:latin typeface="Calibri"/>
                <a:ea typeface="Calibri"/>
                <a:cs typeface="Calibri"/>
              </a:rPr>
              <a:t>« </a:t>
            </a:r>
            <a:r>
              <a:rPr lang="fr-FR" sz="2000" i="1" dirty="0" err="1">
                <a:latin typeface="Calibri"/>
                <a:ea typeface="Calibri"/>
                <a:cs typeface="Calibri"/>
              </a:rPr>
              <a:t>recu</a:t>
            </a:r>
            <a:r>
              <a:rPr lang="fr-FR" sz="2000" i="1" dirty="0">
                <a:latin typeface="Calibri"/>
                <a:ea typeface="Calibri"/>
                <a:cs typeface="Calibri"/>
              </a:rPr>
              <a:t> diverses plaintes de divers </a:t>
            </a:r>
            <a:r>
              <a:rPr lang="fr-FR" sz="2000" i="1" dirty="0" err="1">
                <a:latin typeface="Calibri"/>
                <a:ea typeface="Calibri"/>
                <a:cs typeface="Calibri"/>
              </a:rPr>
              <a:t>particulliers</a:t>
            </a:r>
            <a:r>
              <a:rPr lang="fr-FR" sz="2000" i="1" dirty="0">
                <a:latin typeface="Calibri"/>
                <a:ea typeface="Calibri"/>
                <a:cs typeface="Calibri"/>
              </a:rPr>
              <a:t> de ce lieu et autres estrangers que par la noix du conduit des fontaines qui se trouve </a:t>
            </a:r>
            <a:r>
              <a:rPr lang="fr-FR" sz="2000" i="1" dirty="0" err="1">
                <a:latin typeface="Calibri"/>
                <a:ea typeface="Calibri"/>
                <a:cs typeface="Calibri"/>
              </a:rPr>
              <a:t>rompeu</a:t>
            </a:r>
            <a:r>
              <a:rPr lang="fr-FR" sz="2000" i="1" dirty="0">
                <a:latin typeface="Calibri"/>
                <a:ea typeface="Calibri"/>
                <a:cs typeface="Calibri"/>
              </a:rPr>
              <a:t> vis-à-vis la chapelle de </a:t>
            </a:r>
            <a:r>
              <a:rPr lang="fr-FR" sz="2000" i="1" dirty="0" err="1">
                <a:latin typeface="Calibri"/>
                <a:ea typeface="Calibri"/>
                <a:cs typeface="Calibri"/>
              </a:rPr>
              <a:t>lanonciade</a:t>
            </a:r>
            <a:r>
              <a:rPr lang="fr-FR" sz="2000" i="1" dirty="0">
                <a:latin typeface="Calibri"/>
                <a:ea typeface="Calibri"/>
                <a:cs typeface="Calibri"/>
              </a:rPr>
              <a:t>.</a:t>
            </a:r>
            <a:endParaRPr lang="en-US" sz="2000" dirty="0" err="1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ONCIADE_fiche_2_3_chapelle_et_canal_st_michel_plan_bis.PNG">
            <a:extLst>
              <a:ext uri="{FF2B5EF4-FFF2-40B4-BE49-F238E27FC236}">
                <a16:creationId xmlns:a16="http://schemas.microsoft.com/office/drawing/2014/main" id="{E509259B-7C9D-857A-74A7-0AA3C9005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38588"/>
            <a:ext cx="6858000" cy="4314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8C2-1238-7CF0-4978-713FB43B4C24}"/>
              </a:ext>
            </a:extLst>
          </p:cNvPr>
          <p:cNvSpPr txBox="1"/>
          <p:nvPr/>
        </p:nvSpPr>
        <p:spPr>
          <a:xfrm>
            <a:off x="-3463" y="-3464"/>
            <a:ext cx="686492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i="1" dirty="0">
                <a:latin typeface="Calibri"/>
              </a:rPr>
              <a:t>il y a un fort mauvais passage a </a:t>
            </a:r>
            <a:r>
              <a:rPr lang="fr-FR" sz="2000" i="1" dirty="0" err="1">
                <a:latin typeface="Calibri"/>
              </a:rPr>
              <a:t>loccasion</a:t>
            </a:r>
            <a:r>
              <a:rPr lang="fr-FR" sz="2000" i="1" dirty="0">
                <a:latin typeface="Calibri"/>
              </a:rPr>
              <a:t> du croupissement que les eaux des dits conduits font au dit lieu que leurs bestiaux et </a:t>
            </a:r>
            <a:r>
              <a:rPr lang="fr-FR" sz="2000" i="1" dirty="0" err="1">
                <a:latin typeface="Calibri"/>
              </a:rPr>
              <a:t>mullets</a:t>
            </a:r>
            <a:r>
              <a:rPr lang="fr-FR" sz="2000" i="1" dirty="0">
                <a:latin typeface="Calibri"/>
              </a:rPr>
              <a:t> des dits estrangers ont </a:t>
            </a:r>
            <a:r>
              <a:rPr lang="fr-FR" sz="2000" i="1" dirty="0" err="1">
                <a:latin typeface="Calibri"/>
              </a:rPr>
              <a:t>penssé</a:t>
            </a:r>
            <a:r>
              <a:rPr lang="fr-FR" sz="2000" i="1" dirty="0">
                <a:latin typeface="Calibri"/>
              </a:rPr>
              <a:t> se précipiter a ce passage et comme </a:t>
            </a:r>
            <a:r>
              <a:rPr lang="fr-FR" sz="2000" i="1" dirty="0" err="1">
                <a:latin typeface="Calibri"/>
              </a:rPr>
              <a:t>cest</a:t>
            </a:r>
            <a:r>
              <a:rPr lang="fr-FR" sz="2000" i="1" dirty="0">
                <a:latin typeface="Calibri"/>
              </a:rPr>
              <a:t> une affaire importante tant pour la privation que les fontaines ont de la dite eau qui se perd que pour obvier a la perte de quelque bette de prix quel </a:t>
            </a:r>
            <a:r>
              <a:rPr lang="fr-FR" sz="2000" i="1" dirty="0" err="1">
                <a:latin typeface="Calibri"/>
              </a:rPr>
              <a:t>pouvoit</a:t>
            </a:r>
            <a:r>
              <a:rPr lang="fr-FR" sz="2000" i="1" dirty="0">
                <a:latin typeface="Calibri"/>
              </a:rPr>
              <a:t> prendre mal en </a:t>
            </a:r>
            <a:r>
              <a:rPr lang="fr-FR" sz="2000" i="1" dirty="0" err="1">
                <a:latin typeface="Calibri"/>
              </a:rPr>
              <a:t>defaut</a:t>
            </a:r>
            <a:r>
              <a:rPr lang="fr-FR" sz="2000" i="1" dirty="0">
                <a:latin typeface="Calibri"/>
              </a:rPr>
              <a:t> de la communauté… »</a:t>
            </a:r>
            <a:r>
              <a:rPr lang="fr-FR" sz="2000" dirty="0">
                <a:latin typeface="Calibri"/>
              </a:rPr>
              <a:t> (Sic).</a:t>
            </a:r>
            <a:endParaRPr lang="en-US" sz="20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203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ONCIADE_fiche_2_chapelle_st_michel.PNG">
            <a:extLst>
              <a:ext uri="{FF2B5EF4-FFF2-40B4-BE49-F238E27FC236}">
                <a16:creationId xmlns:a16="http://schemas.microsoft.com/office/drawing/2014/main" id="{FB21D186-F7F2-CBCC-CF31-29F2B1EE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995363"/>
            <a:ext cx="6848475" cy="102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228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F7233F6F4F749B98EBCA55174F2BE" ma:contentTypeVersion="13" ma:contentTypeDescription="Create a new document." ma:contentTypeScope="" ma:versionID="0241d21bc49f817ab8e67d29f8f654ef">
  <xsd:schema xmlns:xsd="http://www.w3.org/2001/XMLSchema" xmlns:xs="http://www.w3.org/2001/XMLSchema" xmlns:p="http://schemas.microsoft.com/office/2006/metadata/properties" xmlns:ns2="f4c7469f-ea08-4a28-abbd-883824f19f6c" xmlns:ns3="43590ac0-9243-467b-ab7d-a880e2fba6e9" targetNamespace="http://schemas.microsoft.com/office/2006/metadata/properties" ma:root="true" ma:fieldsID="835ddc4750dae39e496f17abcc570d02" ns2:_="" ns3:_="">
    <xsd:import namespace="f4c7469f-ea08-4a28-abbd-883824f19f6c"/>
    <xsd:import namespace="43590ac0-9243-467b-ab7d-a880e2fba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7469f-ea08-4a28-abbd-883824f19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90ac0-9243-467b-ab7d-a880e2fba6e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700ba1-d8af-4814-8fff-c6fe6aa8a9fb}" ma:internalName="TaxCatchAll" ma:showField="CatchAllData" ma:web="43590ac0-9243-467b-ab7d-a880e2fba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c7469f-ea08-4a28-abbd-883824f19f6c">
      <Terms xmlns="http://schemas.microsoft.com/office/infopath/2007/PartnerControls"/>
    </lcf76f155ced4ddcb4097134ff3c332f>
    <TaxCatchAll xmlns="43590ac0-9243-467b-ab7d-a880e2fba6e9" xsi:nil="true"/>
  </documentManagement>
</p:properties>
</file>

<file path=customXml/itemProps1.xml><?xml version="1.0" encoding="utf-8"?>
<ds:datastoreItem xmlns:ds="http://schemas.openxmlformats.org/officeDocument/2006/customXml" ds:itemID="{638F1C45-37B7-40B4-A524-7623255C4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1BBA50-9156-4899-B179-9779C3367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c7469f-ea08-4a28-abbd-883824f19f6c"/>
    <ds:schemaRef ds:uri="43590ac0-9243-467b-ab7d-a880e2fba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6D0807-39A9-4F9F-9FEE-27ADCCFBF959}">
  <ds:schemaRefs>
    <ds:schemaRef ds:uri="http://schemas.microsoft.com/office/2006/metadata/properties"/>
    <ds:schemaRef ds:uri="http://schemas.microsoft.com/office/infopath/2007/PartnerControls"/>
    <ds:schemaRef ds:uri="f4c7469f-ea08-4a28-abbd-883824f19f6c"/>
    <ds:schemaRef ds:uri="43590ac0-9243-467b-ab7d-a880e2fba6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Thème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78</cp:revision>
  <dcterms:created xsi:type="dcterms:W3CDTF">2012-07-30T22:21:58Z</dcterms:created>
  <dcterms:modified xsi:type="dcterms:W3CDTF">2025-07-26T12:41:38Z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0x010100FDCF7233F6F4F749B98EBCA55174F2BE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