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Lst>
  <p:sldSz cx="6858000" cy="12192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3B357C-EE56-9959-BE4D-66F77A022E55}" v="6" dt="2025-07-26T12:30:20.7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84" y="3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isonnier Tourisme Culture Patrimoine" userId="S::saisontcp@lesarcssurargens.fr::0ca65382-e596-453e-9522-818d66b87411" providerId="AD" clId="Web-{ABDEBB13-DC2C-E82A-F4EB-2BE29DCD32FC}"/>
    <pc:docChg chg="mod addSld modSld modMainMaster setSldSz">
      <pc:chgData name="saisonnier Tourisme Culture Patrimoine" userId="S::saisontcp@lesarcssurargens.fr::0ca65382-e596-453e-9522-818d66b87411" providerId="AD" clId="Web-{ABDEBB13-DC2C-E82A-F4EB-2BE29DCD32FC}" dt="2025-07-12T14:26:15.694" v="96" actId="1076"/>
      <pc:docMkLst>
        <pc:docMk/>
      </pc:docMkLst>
      <pc:sldChg chg="addSp delSp modSp">
        <pc:chgData name="saisonnier Tourisme Culture Patrimoine" userId="S::saisontcp@lesarcssurargens.fr::0ca65382-e596-453e-9522-818d66b87411" providerId="AD" clId="Web-{ABDEBB13-DC2C-E82A-F4EB-2BE29DCD32FC}" dt="2025-07-12T14:25:12.850" v="78"/>
        <pc:sldMkLst>
          <pc:docMk/>
          <pc:sldMk cId="3784089036" sldId="256"/>
        </pc:sldMkLst>
        <pc:spChg chg="add mod">
          <ac:chgData name="saisonnier Tourisme Culture Patrimoine" userId="S::saisontcp@lesarcssurargens.fr::0ca65382-e596-453e-9522-818d66b87411" providerId="AD" clId="Web-{ABDEBB13-DC2C-E82A-F4EB-2BE29DCD32FC}" dt="2025-07-12T14:19:44.722" v="12" actId="20577"/>
          <ac:spMkLst>
            <pc:docMk/>
            <pc:sldMk cId="3784089036" sldId="256"/>
            <ac:spMk id="5" creationId="{02A9AA0A-6994-35E5-3303-99661079216E}"/>
          </ac:spMkLst>
        </pc:spChg>
        <pc:spChg chg="add mod">
          <ac:chgData name="saisonnier Tourisme Culture Patrimoine" userId="S::saisontcp@lesarcssurargens.fr::0ca65382-e596-453e-9522-818d66b87411" providerId="AD" clId="Web-{ABDEBB13-DC2C-E82A-F4EB-2BE29DCD32FC}" dt="2025-07-12T14:23:06.223" v="41" actId="1076"/>
          <ac:spMkLst>
            <pc:docMk/>
            <pc:sldMk cId="3784089036" sldId="256"/>
            <ac:spMk id="6" creationId="{7EABB570-8152-26D9-831D-DECE2948D45D}"/>
          </ac:spMkLst>
        </pc:spChg>
        <pc:picChg chg="add mod">
          <ac:chgData name="saisonnier Tourisme Culture Patrimoine" userId="S::saisontcp@lesarcssurargens.fr::0ca65382-e596-453e-9522-818d66b87411" providerId="AD" clId="Web-{ABDEBB13-DC2C-E82A-F4EB-2BE29DCD32FC}" dt="2025-07-12T14:19:19.206" v="6" actId="1076"/>
          <ac:picMkLst>
            <pc:docMk/>
            <pc:sldMk cId="3784089036" sldId="256"/>
            <ac:picMk id="4" creationId="{B9A4CAA2-3291-065B-36C4-88C70701ACC5}"/>
          </ac:picMkLst>
        </pc:picChg>
        <pc:picChg chg="add mod">
          <ac:chgData name="saisonnier Tourisme Culture Patrimoine" userId="S::saisontcp@lesarcssurargens.fr::0ca65382-e596-453e-9522-818d66b87411" providerId="AD" clId="Web-{ABDEBB13-DC2C-E82A-F4EB-2BE29DCD32FC}" dt="2025-07-12T14:23:52.725" v="48" actId="1076"/>
          <ac:picMkLst>
            <pc:docMk/>
            <pc:sldMk cId="3784089036" sldId="256"/>
            <ac:picMk id="8" creationId="{3524402E-C4E2-1338-A4DD-05A90E3C04E2}"/>
          </ac:picMkLst>
        </pc:picChg>
      </pc:sldChg>
      <pc:sldChg chg="addSp delSp modSp new">
        <pc:chgData name="saisonnier Tourisme Culture Patrimoine" userId="S::saisontcp@lesarcssurargens.fr::0ca65382-e596-453e-9522-818d66b87411" providerId="AD" clId="Web-{ABDEBB13-DC2C-E82A-F4EB-2BE29DCD32FC}" dt="2025-07-12T14:25:06.178" v="76" actId="1076"/>
        <pc:sldMkLst>
          <pc:docMk/>
          <pc:sldMk cId="3388484870" sldId="257"/>
        </pc:sldMkLst>
        <pc:spChg chg="add mod">
          <ac:chgData name="saisonnier Tourisme Culture Patrimoine" userId="S::saisontcp@lesarcssurargens.fr::0ca65382-e596-453e-9522-818d66b87411" providerId="AD" clId="Web-{ABDEBB13-DC2C-E82A-F4EB-2BE29DCD32FC}" dt="2025-07-12T14:25:06.178" v="76" actId="1076"/>
          <ac:spMkLst>
            <pc:docMk/>
            <pc:sldMk cId="3388484870" sldId="257"/>
            <ac:spMk id="5" creationId="{B5445B0A-546E-9B3F-F6E6-2BF54F2D7561}"/>
          </ac:spMkLst>
        </pc:spChg>
      </pc:sldChg>
      <pc:sldChg chg="addSp delSp modSp new">
        <pc:chgData name="saisonnier Tourisme Culture Patrimoine" userId="S::saisontcp@lesarcssurargens.fr::0ca65382-e596-453e-9522-818d66b87411" providerId="AD" clId="Web-{ABDEBB13-DC2C-E82A-F4EB-2BE29DCD32FC}" dt="2025-07-12T14:26:15.694" v="96" actId="1076"/>
        <pc:sldMkLst>
          <pc:docMk/>
          <pc:sldMk cId="214934998" sldId="258"/>
        </pc:sldMkLst>
        <pc:picChg chg="add mod">
          <ac:chgData name="saisonnier Tourisme Culture Patrimoine" userId="S::saisontcp@lesarcssurargens.fr::0ca65382-e596-453e-9522-818d66b87411" providerId="AD" clId="Web-{ABDEBB13-DC2C-E82A-F4EB-2BE29DCD32FC}" dt="2025-07-12T14:26:15.694" v="96" actId="1076"/>
          <ac:picMkLst>
            <pc:docMk/>
            <pc:sldMk cId="214934998" sldId="258"/>
            <ac:picMk id="6" creationId="{4C056F7F-753E-CE3A-45C4-36FE64C8C8D2}"/>
          </ac:picMkLst>
        </pc:picChg>
      </pc:sldChg>
      <pc:sldMasterChg chg="modSp modSldLayout">
        <pc:chgData name="saisonnier Tourisme Culture Patrimoine" userId="S::saisontcp@lesarcssurargens.fr::0ca65382-e596-453e-9522-818d66b87411" providerId="AD" clId="Web-{ABDEBB13-DC2C-E82A-F4EB-2BE29DCD32FC}" dt="2025-07-12T14:19:00.753" v="0"/>
        <pc:sldMasterMkLst>
          <pc:docMk/>
          <pc:sldMasterMk cId="3071127875" sldId="2147483648"/>
        </pc:sldMasterMkLst>
        <pc:spChg chg="mod">
          <ac:chgData name="saisonnier Tourisme Culture Patrimoine" userId="S::saisontcp@lesarcssurargens.fr::0ca65382-e596-453e-9522-818d66b87411" providerId="AD" clId="Web-{ABDEBB13-DC2C-E82A-F4EB-2BE29DCD32FC}" dt="2025-07-12T14:19:00.753" v="0"/>
          <ac:spMkLst>
            <pc:docMk/>
            <pc:sldMasterMk cId="3071127875" sldId="2147483648"/>
            <ac:spMk id="2" creationId="{00000000-0000-0000-0000-000000000000}"/>
          </ac:spMkLst>
        </pc:spChg>
        <pc:spChg chg="mod">
          <ac:chgData name="saisonnier Tourisme Culture Patrimoine" userId="S::saisontcp@lesarcssurargens.fr::0ca65382-e596-453e-9522-818d66b87411" providerId="AD" clId="Web-{ABDEBB13-DC2C-E82A-F4EB-2BE29DCD32FC}" dt="2025-07-12T14:19:00.753" v="0"/>
          <ac:spMkLst>
            <pc:docMk/>
            <pc:sldMasterMk cId="3071127875" sldId="2147483648"/>
            <ac:spMk id="3" creationId="{00000000-0000-0000-0000-000000000000}"/>
          </ac:spMkLst>
        </pc:spChg>
        <pc:spChg chg="mod">
          <ac:chgData name="saisonnier Tourisme Culture Patrimoine" userId="S::saisontcp@lesarcssurargens.fr::0ca65382-e596-453e-9522-818d66b87411" providerId="AD" clId="Web-{ABDEBB13-DC2C-E82A-F4EB-2BE29DCD32FC}" dt="2025-07-12T14:19:00.753" v="0"/>
          <ac:spMkLst>
            <pc:docMk/>
            <pc:sldMasterMk cId="3071127875" sldId="2147483648"/>
            <ac:spMk id="4" creationId="{00000000-0000-0000-0000-000000000000}"/>
          </ac:spMkLst>
        </pc:spChg>
        <pc:spChg chg="mod">
          <ac:chgData name="saisonnier Tourisme Culture Patrimoine" userId="S::saisontcp@lesarcssurargens.fr::0ca65382-e596-453e-9522-818d66b87411" providerId="AD" clId="Web-{ABDEBB13-DC2C-E82A-F4EB-2BE29DCD32FC}" dt="2025-07-12T14:19:00.753" v="0"/>
          <ac:spMkLst>
            <pc:docMk/>
            <pc:sldMasterMk cId="3071127875" sldId="2147483648"/>
            <ac:spMk id="5" creationId="{00000000-0000-0000-0000-000000000000}"/>
          </ac:spMkLst>
        </pc:spChg>
        <pc:spChg chg="mod">
          <ac:chgData name="saisonnier Tourisme Culture Patrimoine" userId="S::saisontcp@lesarcssurargens.fr::0ca65382-e596-453e-9522-818d66b87411" providerId="AD" clId="Web-{ABDEBB13-DC2C-E82A-F4EB-2BE29DCD32FC}" dt="2025-07-12T14:19:00.753" v="0"/>
          <ac:spMkLst>
            <pc:docMk/>
            <pc:sldMasterMk cId="3071127875" sldId="2147483648"/>
            <ac:spMk id="6" creationId="{00000000-0000-0000-0000-000000000000}"/>
          </ac:spMkLst>
        </pc:spChg>
        <pc:sldLayoutChg chg="modSp">
          <pc:chgData name="saisonnier Tourisme Culture Patrimoine" userId="S::saisontcp@lesarcssurargens.fr::0ca65382-e596-453e-9522-818d66b87411" providerId="AD" clId="Web-{ABDEBB13-DC2C-E82A-F4EB-2BE29DCD32FC}" dt="2025-07-12T14:19:00.753" v="0"/>
          <pc:sldLayoutMkLst>
            <pc:docMk/>
            <pc:sldMasterMk cId="3071127875" sldId="2147483648"/>
            <pc:sldLayoutMk cId="3310491181" sldId="2147483649"/>
          </pc:sldLayoutMkLst>
          <pc:spChg chg="mod">
            <ac:chgData name="saisonnier Tourisme Culture Patrimoine" userId="S::saisontcp@lesarcssurargens.fr::0ca65382-e596-453e-9522-818d66b87411" providerId="AD" clId="Web-{ABDEBB13-DC2C-E82A-F4EB-2BE29DCD32FC}" dt="2025-07-12T14:19:00.753" v="0"/>
            <ac:spMkLst>
              <pc:docMk/>
              <pc:sldMasterMk cId="3071127875" sldId="2147483648"/>
              <pc:sldLayoutMk cId="3310491181" sldId="2147483649"/>
              <ac:spMk id="2" creationId="{00000000-0000-0000-0000-000000000000}"/>
            </ac:spMkLst>
          </pc:spChg>
          <pc:spChg chg="mod">
            <ac:chgData name="saisonnier Tourisme Culture Patrimoine" userId="S::saisontcp@lesarcssurargens.fr::0ca65382-e596-453e-9522-818d66b87411" providerId="AD" clId="Web-{ABDEBB13-DC2C-E82A-F4EB-2BE29DCD32FC}" dt="2025-07-12T14:19:00.753" v="0"/>
            <ac:spMkLst>
              <pc:docMk/>
              <pc:sldMasterMk cId="3071127875" sldId="2147483648"/>
              <pc:sldLayoutMk cId="3310491181" sldId="2147483649"/>
              <ac:spMk id="3" creationId="{00000000-0000-0000-0000-000000000000}"/>
            </ac:spMkLst>
          </pc:spChg>
        </pc:sldLayoutChg>
        <pc:sldLayoutChg chg="modSp">
          <pc:chgData name="saisonnier Tourisme Culture Patrimoine" userId="S::saisontcp@lesarcssurargens.fr::0ca65382-e596-453e-9522-818d66b87411" providerId="AD" clId="Web-{ABDEBB13-DC2C-E82A-F4EB-2BE29DCD32FC}" dt="2025-07-12T14:19:00.753" v="0"/>
          <pc:sldLayoutMkLst>
            <pc:docMk/>
            <pc:sldMasterMk cId="3071127875" sldId="2147483648"/>
            <pc:sldLayoutMk cId="3466923455" sldId="2147483651"/>
          </pc:sldLayoutMkLst>
          <pc:spChg chg="mod">
            <ac:chgData name="saisonnier Tourisme Culture Patrimoine" userId="S::saisontcp@lesarcssurargens.fr::0ca65382-e596-453e-9522-818d66b87411" providerId="AD" clId="Web-{ABDEBB13-DC2C-E82A-F4EB-2BE29DCD32FC}" dt="2025-07-12T14:19:00.753" v="0"/>
            <ac:spMkLst>
              <pc:docMk/>
              <pc:sldMasterMk cId="3071127875" sldId="2147483648"/>
              <pc:sldLayoutMk cId="3466923455" sldId="2147483651"/>
              <ac:spMk id="2" creationId="{00000000-0000-0000-0000-000000000000}"/>
            </ac:spMkLst>
          </pc:spChg>
          <pc:spChg chg="mod">
            <ac:chgData name="saisonnier Tourisme Culture Patrimoine" userId="S::saisontcp@lesarcssurargens.fr::0ca65382-e596-453e-9522-818d66b87411" providerId="AD" clId="Web-{ABDEBB13-DC2C-E82A-F4EB-2BE29DCD32FC}" dt="2025-07-12T14:19:00.753" v="0"/>
            <ac:spMkLst>
              <pc:docMk/>
              <pc:sldMasterMk cId="3071127875" sldId="2147483648"/>
              <pc:sldLayoutMk cId="3466923455" sldId="2147483651"/>
              <ac:spMk id="3" creationId="{00000000-0000-0000-0000-000000000000}"/>
            </ac:spMkLst>
          </pc:spChg>
        </pc:sldLayoutChg>
        <pc:sldLayoutChg chg="modSp">
          <pc:chgData name="saisonnier Tourisme Culture Patrimoine" userId="S::saisontcp@lesarcssurargens.fr::0ca65382-e596-453e-9522-818d66b87411" providerId="AD" clId="Web-{ABDEBB13-DC2C-E82A-F4EB-2BE29DCD32FC}" dt="2025-07-12T14:19:00.753" v="0"/>
          <pc:sldLayoutMkLst>
            <pc:docMk/>
            <pc:sldMasterMk cId="3071127875" sldId="2147483648"/>
            <pc:sldLayoutMk cId="3747632232" sldId="2147483652"/>
          </pc:sldLayoutMkLst>
          <pc:spChg chg="mod">
            <ac:chgData name="saisonnier Tourisme Culture Patrimoine" userId="S::saisontcp@lesarcssurargens.fr::0ca65382-e596-453e-9522-818d66b87411" providerId="AD" clId="Web-{ABDEBB13-DC2C-E82A-F4EB-2BE29DCD32FC}" dt="2025-07-12T14:19:00.753" v="0"/>
            <ac:spMkLst>
              <pc:docMk/>
              <pc:sldMasterMk cId="3071127875" sldId="2147483648"/>
              <pc:sldLayoutMk cId="3747632232" sldId="2147483652"/>
              <ac:spMk id="3" creationId="{00000000-0000-0000-0000-000000000000}"/>
            </ac:spMkLst>
          </pc:spChg>
          <pc:spChg chg="mod">
            <ac:chgData name="saisonnier Tourisme Culture Patrimoine" userId="S::saisontcp@lesarcssurargens.fr::0ca65382-e596-453e-9522-818d66b87411" providerId="AD" clId="Web-{ABDEBB13-DC2C-E82A-F4EB-2BE29DCD32FC}" dt="2025-07-12T14:19:00.753" v="0"/>
            <ac:spMkLst>
              <pc:docMk/>
              <pc:sldMasterMk cId="3071127875" sldId="2147483648"/>
              <pc:sldLayoutMk cId="3747632232" sldId="2147483652"/>
              <ac:spMk id="4" creationId="{00000000-0000-0000-0000-000000000000}"/>
            </ac:spMkLst>
          </pc:spChg>
        </pc:sldLayoutChg>
        <pc:sldLayoutChg chg="modSp">
          <pc:chgData name="saisonnier Tourisme Culture Patrimoine" userId="S::saisontcp@lesarcssurargens.fr::0ca65382-e596-453e-9522-818d66b87411" providerId="AD" clId="Web-{ABDEBB13-DC2C-E82A-F4EB-2BE29DCD32FC}" dt="2025-07-12T14:19:00.753" v="0"/>
          <pc:sldLayoutMkLst>
            <pc:docMk/>
            <pc:sldMasterMk cId="3071127875" sldId="2147483648"/>
            <pc:sldLayoutMk cId="2611866596" sldId="2147483653"/>
          </pc:sldLayoutMkLst>
          <pc:spChg chg="mod">
            <ac:chgData name="saisonnier Tourisme Culture Patrimoine" userId="S::saisontcp@lesarcssurargens.fr::0ca65382-e596-453e-9522-818d66b87411" providerId="AD" clId="Web-{ABDEBB13-DC2C-E82A-F4EB-2BE29DCD32FC}" dt="2025-07-12T14:19:00.753" v="0"/>
            <ac:spMkLst>
              <pc:docMk/>
              <pc:sldMasterMk cId="3071127875" sldId="2147483648"/>
              <pc:sldLayoutMk cId="2611866596" sldId="2147483653"/>
              <ac:spMk id="2" creationId="{00000000-0000-0000-0000-000000000000}"/>
            </ac:spMkLst>
          </pc:spChg>
          <pc:spChg chg="mod">
            <ac:chgData name="saisonnier Tourisme Culture Patrimoine" userId="S::saisontcp@lesarcssurargens.fr::0ca65382-e596-453e-9522-818d66b87411" providerId="AD" clId="Web-{ABDEBB13-DC2C-E82A-F4EB-2BE29DCD32FC}" dt="2025-07-12T14:19:00.753" v="0"/>
            <ac:spMkLst>
              <pc:docMk/>
              <pc:sldMasterMk cId="3071127875" sldId="2147483648"/>
              <pc:sldLayoutMk cId="2611866596" sldId="2147483653"/>
              <ac:spMk id="3" creationId="{00000000-0000-0000-0000-000000000000}"/>
            </ac:spMkLst>
          </pc:spChg>
          <pc:spChg chg="mod">
            <ac:chgData name="saisonnier Tourisme Culture Patrimoine" userId="S::saisontcp@lesarcssurargens.fr::0ca65382-e596-453e-9522-818d66b87411" providerId="AD" clId="Web-{ABDEBB13-DC2C-E82A-F4EB-2BE29DCD32FC}" dt="2025-07-12T14:19:00.753" v="0"/>
            <ac:spMkLst>
              <pc:docMk/>
              <pc:sldMasterMk cId="3071127875" sldId="2147483648"/>
              <pc:sldLayoutMk cId="2611866596" sldId="2147483653"/>
              <ac:spMk id="4" creationId="{00000000-0000-0000-0000-000000000000}"/>
            </ac:spMkLst>
          </pc:spChg>
          <pc:spChg chg="mod">
            <ac:chgData name="saisonnier Tourisme Culture Patrimoine" userId="S::saisontcp@lesarcssurargens.fr::0ca65382-e596-453e-9522-818d66b87411" providerId="AD" clId="Web-{ABDEBB13-DC2C-E82A-F4EB-2BE29DCD32FC}" dt="2025-07-12T14:19:00.753" v="0"/>
            <ac:spMkLst>
              <pc:docMk/>
              <pc:sldMasterMk cId="3071127875" sldId="2147483648"/>
              <pc:sldLayoutMk cId="2611866596" sldId="2147483653"/>
              <ac:spMk id="5" creationId="{00000000-0000-0000-0000-000000000000}"/>
            </ac:spMkLst>
          </pc:spChg>
          <pc:spChg chg="mod">
            <ac:chgData name="saisonnier Tourisme Culture Patrimoine" userId="S::saisontcp@lesarcssurargens.fr::0ca65382-e596-453e-9522-818d66b87411" providerId="AD" clId="Web-{ABDEBB13-DC2C-E82A-F4EB-2BE29DCD32FC}" dt="2025-07-12T14:19:00.753" v="0"/>
            <ac:spMkLst>
              <pc:docMk/>
              <pc:sldMasterMk cId="3071127875" sldId="2147483648"/>
              <pc:sldLayoutMk cId="2611866596" sldId="2147483653"/>
              <ac:spMk id="6" creationId="{00000000-0000-0000-0000-000000000000}"/>
            </ac:spMkLst>
          </pc:spChg>
        </pc:sldLayoutChg>
        <pc:sldLayoutChg chg="modSp">
          <pc:chgData name="saisonnier Tourisme Culture Patrimoine" userId="S::saisontcp@lesarcssurargens.fr::0ca65382-e596-453e-9522-818d66b87411" providerId="AD" clId="Web-{ABDEBB13-DC2C-E82A-F4EB-2BE29DCD32FC}" dt="2025-07-12T14:19:00.753" v="0"/>
          <pc:sldLayoutMkLst>
            <pc:docMk/>
            <pc:sldMasterMk cId="3071127875" sldId="2147483648"/>
            <pc:sldLayoutMk cId="2706407263" sldId="2147483656"/>
          </pc:sldLayoutMkLst>
          <pc:spChg chg="mod">
            <ac:chgData name="saisonnier Tourisme Culture Patrimoine" userId="S::saisontcp@lesarcssurargens.fr::0ca65382-e596-453e-9522-818d66b87411" providerId="AD" clId="Web-{ABDEBB13-DC2C-E82A-F4EB-2BE29DCD32FC}" dt="2025-07-12T14:19:00.753" v="0"/>
            <ac:spMkLst>
              <pc:docMk/>
              <pc:sldMasterMk cId="3071127875" sldId="2147483648"/>
              <pc:sldLayoutMk cId="2706407263" sldId="2147483656"/>
              <ac:spMk id="2" creationId="{00000000-0000-0000-0000-000000000000}"/>
            </ac:spMkLst>
          </pc:spChg>
          <pc:spChg chg="mod">
            <ac:chgData name="saisonnier Tourisme Culture Patrimoine" userId="S::saisontcp@lesarcssurargens.fr::0ca65382-e596-453e-9522-818d66b87411" providerId="AD" clId="Web-{ABDEBB13-DC2C-E82A-F4EB-2BE29DCD32FC}" dt="2025-07-12T14:19:00.753" v="0"/>
            <ac:spMkLst>
              <pc:docMk/>
              <pc:sldMasterMk cId="3071127875" sldId="2147483648"/>
              <pc:sldLayoutMk cId="2706407263" sldId="2147483656"/>
              <ac:spMk id="3" creationId="{00000000-0000-0000-0000-000000000000}"/>
            </ac:spMkLst>
          </pc:spChg>
          <pc:spChg chg="mod">
            <ac:chgData name="saisonnier Tourisme Culture Patrimoine" userId="S::saisontcp@lesarcssurargens.fr::0ca65382-e596-453e-9522-818d66b87411" providerId="AD" clId="Web-{ABDEBB13-DC2C-E82A-F4EB-2BE29DCD32FC}" dt="2025-07-12T14:19:00.753" v="0"/>
            <ac:spMkLst>
              <pc:docMk/>
              <pc:sldMasterMk cId="3071127875" sldId="2147483648"/>
              <pc:sldLayoutMk cId="2706407263" sldId="2147483656"/>
              <ac:spMk id="4" creationId="{00000000-0000-0000-0000-000000000000}"/>
            </ac:spMkLst>
          </pc:spChg>
        </pc:sldLayoutChg>
        <pc:sldLayoutChg chg="modSp">
          <pc:chgData name="saisonnier Tourisme Culture Patrimoine" userId="S::saisontcp@lesarcssurargens.fr::0ca65382-e596-453e-9522-818d66b87411" providerId="AD" clId="Web-{ABDEBB13-DC2C-E82A-F4EB-2BE29DCD32FC}" dt="2025-07-12T14:19:00.753" v="0"/>
          <pc:sldLayoutMkLst>
            <pc:docMk/>
            <pc:sldMasterMk cId="3071127875" sldId="2147483648"/>
            <pc:sldLayoutMk cId="1610903340" sldId="2147483657"/>
          </pc:sldLayoutMkLst>
          <pc:spChg chg="mod">
            <ac:chgData name="saisonnier Tourisme Culture Patrimoine" userId="S::saisontcp@lesarcssurargens.fr::0ca65382-e596-453e-9522-818d66b87411" providerId="AD" clId="Web-{ABDEBB13-DC2C-E82A-F4EB-2BE29DCD32FC}" dt="2025-07-12T14:19:00.753" v="0"/>
            <ac:spMkLst>
              <pc:docMk/>
              <pc:sldMasterMk cId="3071127875" sldId="2147483648"/>
              <pc:sldLayoutMk cId="1610903340" sldId="2147483657"/>
              <ac:spMk id="2" creationId="{00000000-0000-0000-0000-000000000000}"/>
            </ac:spMkLst>
          </pc:spChg>
          <pc:spChg chg="mod">
            <ac:chgData name="saisonnier Tourisme Culture Patrimoine" userId="S::saisontcp@lesarcssurargens.fr::0ca65382-e596-453e-9522-818d66b87411" providerId="AD" clId="Web-{ABDEBB13-DC2C-E82A-F4EB-2BE29DCD32FC}" dt="2025-07-12T14:19:00.753" v="0"/>
            <ac:spMkLst>
              <pc:docMk/>
              <pc:sldMasterMk cId="3071127875" sldId="2147483648"/>
              <pc:sldLayoutMk cId="1610903340" sldId="2147483657"/>
              <ac:spMk id="3" creationId="{00000000-0000-0000-0000-000000000000}"/>
            </ac:spMkLst>
          </pc:spChg>
          <pc:spChg chg="mod">
            <ac:chgData name="saisonnier Tourisme Culture Patrimoine" userId="S::saisontcp@lesarcssurargens.fr::0ca65382-e596-453e-9522-818d66b87411" providerId="AD" clId="Web-{ABDEBB13-DC2C-E82A-F4EB-2BE29DCD32FC}" dt="2025-07-12T14:19:00.753" v="0"/>
            <ac:spMkLst>
              <pc:docMk/>
              <pc:sldMasterMk cId="3071127875" sldId="2147483648"/>
              <pc:sldLayoutMk cId="1610903340" sldId="2147483657"/>
              <ac:spMk id="4" creationId="{00000000-0000-0000-0000-000000000000}"/>
            </ac:spMkLst>
          </pc:spChg>
        </pc:sldLayoutChg>
        <pc:sldLayoutChg chg="modSp">
          <pc:chgData name="saisonnier Tourisme Culture Patrimoine" userId="S::saisontcp@lesarcssurargens.fr::0ca65382-e596-453e-9522-818d66b87411" providerId="AD" clId="Web-{ABDEBB13-DC2C-E82A-F4EB-2BE29DCD32FC}" dt="2025-07-12T14:19:00.753" v="0"/>
          <pc:sldLayoutMkLst>
            <pc:docMk/>
            <pc:sldMasterMk cId="3071127875" sldId="2147483648"/>
            <pc:sldLayoutMk cId="1902177510" sldId="2147483659"/>
          </pc:sldLayoutMkLst>
          <pc:spChg chg="mod">
            <ac:chgData name="saisonnier Tourisme Culture Patrimoine" userId="S::saisontcp@lesarcssurargens.fr::0ca65382-e596-453e-9522-818d66b87411" providerId="AD" clId="Web-{ABDEBB13-DC2C-E82A-F4EB-2BE29DCD32FC}" dt="2025-07-12T14:19:00.753" v="0"/>
            <ac:spMkLst>
              <pc:docMk/>
              <pc:sldMasterMk cId="3071127875" sldId="2147483648"/>
              <pc:sldLayoutMk cId="1902177510" sldId="2147483659"/>
              <ac:spMk id="2" creationId="{00000000-0000-0000-0000-000000000000}"/>
            </ac:spMkLst>
          </pc:spChg>
          <pc:spChg chg="mod">
            <ac:chgData name="saisonnier Tourisme Culture Patrimoine" userId="S::saisontcp@lesarcssurargens.fr::0ca65382-e596-453e-9522-818d66b87411" providerId="AD" clId="Web-{ABDEBB13-DC2C-E82A-F4EB-2BE29DCD32FC}" dt="2025-07-12T14:19:00.753" v="0"/>
            <ac:spMkLst>
              <pc:docMk/>
              <pc:sldMasterMk cId="3071127875" sldId="2147483648"/>
              <pc:sldLayoutMk cId="1902177510" sldId="2147483659"/>
              <ac:spMk id="3" creationId="{00000000-0000-0000-0000-000000000000}"/>
            </ac:spMkLst>
          </pc:spChg>
        </pc:sldLayoutChg>
      </pc:sldMasterChg>
    </pc:docChg>
  </pc:docChgLst>
  <pc:docChgLst>
    <pc:chgData name="saisonnier Tourisme Culture Patrimoine" userId="S::saisontcp@lesarcssurargens.fr::0ca65382-e596-453e-9522-818d66b87411" providerId="AD" clId="Web-{253B357C-EE56-9959-BE4D-66F77A022E55}"/>
    <pc:docChg chg="modSld">
      <pc:chgData name="saisonnier Tourisme Culture Patrimoine" userId="S::saisontcp@lesarcssurargens.fr::0ca65382-e596-453e-9522-818d66b87411" providerId="AD" clId="Web-{253B357C-EE56-9959-BE4D-66F77A022E55}" dt="2025-07-26T12:30:20.749" v="4" actId="1076"/>
      <pc:docMkLst>
        <pc:docMk/>
      </pc:docMkLst>
      <pc:sldChg chg="modSp">
        <pc:chgData name="saisonnier Tourisme Culture Patrimoine" userId="S::saisontcp@lesarcssurargens.fr::0ca65382-e596-453e-9522-818d66b87411" providerId="AD" clId="Web-{253B357C-EE56-9959-BE4D-66F77A022E55}" dt="2025-07-26T12:30:12.030" v="3" actId="20577"/>
        <pc:sldMkLst>
          <pc:docMk/>
          <pc:sldMk cId="3388484870" sldId="257"/>
        </pc:sldMkLst>
        <pc:spChg chg="mod">
          <ac:chgData name="saisonnier Tourisme Culture Patrimoine" userId="S::saisontcp@lesarcssurargens.fr::0ca65382-e596-453e-9522-818d66b87411" providerId="AD" clId="Web-{253B357C-EE56-9959-BE4D-66F77A022E55}" dt="2025-07-26T12:30:12.030" v="3" actId="20577"/>
          <ac:spMkLst>
            <pc:docMk/>
            <pc:sldMk cId="3388484870" sldId="257"/>
            <ac:spMk id="5" creationId="{B5445B0A-546E-9B3F-F6E6-2BF54F2D7561}"/>
          </ac:spMkLst>
        </pc:spChg>
      </pc:sldChg>
      <pc:sldChg chg="modSp">
        <pc:chgData name="saisonnier Tourisme Culture Patrimoine" userId="S::saisontcp@lesarcssurargens.fr::0ca65382-e596-453e-9522-818d66b87411" providerId="AD" clId="Web-{253B357C-EE56-9959-BE4D-66F77A022E55}" dt="2025-07-26T12:30:20.749" v="4" actId="1076"/>
        <pc:sldMkLst>
          <pc:docMk/>
          <pc:sldMk cId="214934998" sldId="258"/>
        </pc:sldMkLst>
        <pc:picChg chg="mod">
          <ac:chgData name="saisonnier Tourisme Culture Patrimoine" userId="S::saisontcp@lesarcssurargens.fr::0ca65382-e596-453e-9522-818d66b87411" providerId="AD" clId="Web-{253B357C-EE56-9959-BE4D-66F77A022E55}" dt="2025-07-26T12:30:20.749" v="4" actId="1076"/>
          <ac:picMkLst>
            <pc:docMk/>
            <pc:sldMk cId="214934998" sldId="258"/>
            <ac:picMk id="6" creationId="{4C056F7F-753E-CE3A-45C4-36FE64C8C8D2}"/>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857250" y="1995312"/>
            <a:ext cx="5143500" cy="4244622"/>
          </a:xfrm>
        </p:spPr>
        <p:txBody>
          <a:bodyPr anchor="b"/>
          <a:lstStyle>
            <a:lvl1pPr algn="ctr">
              <a:defRPr sz="3375"/>
            </a:lvl1pPr>
          </a:lstStyle>
          <a:p>
            <a:r>
              <a:rPr lang="fr-FR"/>
              <a:t>Modifiez le style du titre</a:t>
            </a:r>
          </a:p>
        </p:txBody>
      </p:sp>
      <p:sp>
        <p:nvSpPr>
          <p:cNvPr id="3" name="Sous-titre 2"/>
          <p:cNvSpPr>
            <a:spLocks noGrp="1"/>
          </p:cNvSpPr>
          <p:nvPr>
            <p:ph type="subTitle" idx="1"/>
          </p:nvPr>
        </p:nvSpPr>
        <p:spPr>
          <a:xfrm>
            <a:off x="857250" y="6403623"/>
            <a:ext cx="5143500" cy="2943577"/>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26/07/2025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310491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26/07/2025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4172787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4907756" y="649111"/>
            <a:ext cx="1478756" cy="10332156"/>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71487" y="649111"/>
            <a:ext cx="4350544" cy="10332156"/>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26/07/2025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1902177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26/07/2025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841795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467916" y="3039535"/>
            <a:ext cx="5915025" cy="5071532"/>
          </a:xfrm>
        </p:spPr>
        <p:txBody>
          <a:bodyPr anchor="b"/>
          <a:lstStyle>
            <a:lvl1pPr>
              <a:defRPr sz="3375"/>
            </a:lvl1pPr>
          </a:lstStyle>
          <a:p>
            <a:r>
              <a:rPr lang="fr-FR"/>
              <a:t>Modifiez le style du titre</a:t>
            </a:r>
          </a:p>
        </p:txBody>
      </p:sp>
      <p:sp>
        <p:nvSpPr>
          <p:cNvPr id="3" name="Espace réservé du texte 2"/>
          <p:cNvSpPr>
            <a:spLocks noGrp="1"/>
          </p:cNvSpPr>
          <p:nvPr>
            <p:ph type="body" idx="1"/>
          </p:nvPr>
        </p:nvSpPr>
        <p:spPr>
          <a:xfrm>
            <a:off x="467916" y="8159046"/>
            <a:ext cx="5915025" cy="2666999"/>
          </a:xfrm>
        </p:spPr>
        <p:txBody>
          <a:bodyPr/>
          <a:lstStyle>
            <a:lvl1pPr marL="0" indent="0">
              <a:buNone/>
              <a:defRPr sz="1350">
                <a:solidFill>
                  <a:schemeClr val="tx1">
                    <a:tint val="82000"/>
                  </a:schemeClr>
                </a:solidFill>
              </a:defRPr>
            </a:lvl1pPr>
            <a:lvl2pPr marL="257175" indent="0">
              <a:buNone/>
              <a:defRPr sz="1125">
                <a:solidFill>
                  <a:schemeClr val="tx1">
                    <a:tint val="82000"/>
                  </a:schemeClr>
                </a:solidFill>
              </a:defRPr>
            </a:lvl2pPr>
            <a:lvl3pPr marL="514350" indent="0">
              <a:buNone/>
              <a:defRPr sz="1013">
                <a:solidFill>
                  <a:schemeClr val="tx1">
                    <a:tint val="82000"/>
                  </a:schemeClr>
                </a:solidFill>
              </a:defRPr>
            </a:lvl3pPr>
            <a:lvl4pPr marL="771525" indent="0">
              <a:buNone/>
              <a:defRPr sz="900">
                <a:solidFill>
                  <a:schemeClr val="tx1">
                    <a:tint val="82000"/>
                  </a:schemeClr>
                </a:solidFill>
              </a:defRPr>
            </a:lvl4pPr>
            <a:lvl5pPr marL="1028700" indent="0">
              <a:buNone/>
              <a:defRPr sz="900">
                <a:solidFill>
                  <a:schemeClr val="tx1">
                    <a:tint val="82000"/>
                  </a:schemeClr>
                </a:solidFill>
              </a:defRPr>
            </a:lvl5pPr>
            <a:lvl6pPr marL="1285875" indent="0">
              <a:buNone/>
              <a:defRPr sz="900">
                <a:solidFill>
                  <a:schemeClr val="tx1">
                    <a:tint val="82000"/>
                  </a:schemeClr>
                </a:solidFill>
              </a:defRPr>
            </a:lvl6pPr>
            <a:lvl7pPr marL="1543050" indent="0">
              <a:buNone/>
              <a:defRPr sz="900">
                <a:solidFill>
                  <a:schemeClr val="tx1">
                    <a:tint val="82000"/>
                  </a:schemeClr>
                </a:solidFill>
              </a:defRPr>
            </a:lvl7pPr>
            <a:lvl8pPr marL="1800225" indent="0">
              <a:buNone/>
              <a:defRPr sz="900">
                <a:solidFill>
                  <a:schemeClr val="tx1">
                    <a:tint val="82000"/>
                  </a:schemeClr>
                </a:solidFill>
              </a:defRPr>
            </a:lvl8pPr>
            <a:lvl9pPr marL="2057400" indent="0">
              <a:buNone/>
              <a:defRPr sz="900">
                <a:solidFill>
                  <a:schemeClr val="tx1">
                    <a:tint val="82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26/07/2025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466923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71488" y="3245556"/>
            <a:ext cx="2914650" cy="773571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3471863" y="3245556"/>
            <a:ext cx="2914650" cy="773571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638941B0-F4D5-4460-BCAD-F7E2B41A8257}" type="datetimeFigureOut">
              <a:rPr lang="fr-FR" smtClean="0"/>
              <a:t>26/07/2025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747632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72381" y="649112"/>
            <a:ext cx="5915025" cy="2356556"/>
          </a:xfrm>
        </p:spPr>
        <p:txBody>
          <a:bodyPr/>
          <a:lstStyle/>
          <a:p>
            <a:r>
              <a:rPr lang="fr-FR"/>
              <a:t>Modifiez le style du titre</a:t>
            </a:r>
          </a:p>
        </p:txBody>
      </p:sp>
      <p:sp>
        <p:nvSpPr>
          <p:cNvPr id="3" name="Espace réservé du texte 2"/>
          <p:cNvSpPr>
            <a:spLocks noGrp="1"/>
          </p:cNvSpPr>
          <p:nvPr>
            <p:ph type="body" idx="1"/>
          </p:nvPr>
        </p:nvSpPr>
        <p:spPr>
          <a:xfrm>
            <a:off x="472381" y="2988734"/>
            <a:ext cx="2901255" cy="146473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fr-FR"/>
              <a:t>Modifiez les styles du texte du masque</a:t>
            </a:r>
          </a:p>
        </p:txBody>
      </p:sp>
      <p:sp>
        <p:nvSpPr>
          <p:cNvPr id="4" name="Espace réservé du contenu 3"/>
          <p:cNvSpPr>
            <a:spLocks noGrp="1"/>
          </p:cNvSpPr>
          <p:nvPr>
            <p:ph sz="half" idx="2"/>
          </p:nvPr>
        </p:nvSpPr>
        <p:spPr>
          <a:xfrm>
            <a:off x="472381" y="4453467"/>
            <a:ext cx="2901255" cy="6550379"/>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3471863" y="2988734"/>
            <a:ext cx="2915543" cy="146473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fr-FR"/>
              <a:t>Modifiez les styles du texte du masque</a:t>
            </a:r>
          </a:p>
        </p:txBody>
      </p:sp>
      <p:sp>
        <p:nvSpPr>
          <p:cNvPr id="6" name="Espace réservé du contenu 5"/>
          <p:cNvSpPr>
            <a:spLocks noGrp="1"/>
          </p:cNvSpPr>
          <p:nvPr>
            <p:ph sz="quarter" idx="4"/>
          </p:nvPr>
        </p:nvSpPr>
        <p:spPr>
          <a:xfrm>
            <a:off x="3471863" y="4453467"/>
            <a:ext cx="2915543" cy="6550379"/>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638941B0-F4D5-4460-BCAD-F7E2B41A8257}" type="datetimeFigureOut">
              <a:rPr lang="fr-FR" smtClean="0"/>
              <a:t>26/07/2025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2611866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638941B0-F4D5-4460-BCAD-F7E2B41A8257}" type="datetimeFigureOut">
              <a:rPr lang="fr-FR" smtClean="0"/>
              <a:t>26/07/2025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395854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38941B0-F4D5-4460-BCAD-F7E2B41A8257}" type="datetimeFigureOut">
              <a:rPr lang="fr-FR" smtClean="0"/>
              <a:t>26/07/2025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4040201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72381" y="812800"/>
            <a:ext cx="2211883" cy="2844800"/>
          </a:xfrm>
        </p:spPr>
        <p:txBody>
          <a:bodyPr anchor="b"/>
          <a:lstStyle>
            <a:lvl1pPr>
              <a:defRPr sz="1800"/>
            </a:lvl1pPr>
          </a:lstStyle>
          <a:p>
            <a:r>
              <a:rPr lang="fr-FR"/>
              <a:t>Modifiez le style du titre</a:t>
            </a:r>
          </a:p>
        </p:txBody>
      </p:sp>
      <p:sp>
        <p:nvSpPr>
          <p:cNvPr id="3" name="Espace réservé du contenu 2"/>
          <p:cNvSpPr>
            <a:spLocks noGrp="1"/>
          </p:cNvSpPr>
          <p:nvPr>
            <p:ph idx="1"/>
          </p:nvPr>
        </p:nvSpPr>
        <p:spPr>
          <a:xfrm>
            <a:off x="2915543" y="1755423"/>
            <a:ext cx="3471863" cy="8664222"/>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72381" y="3657600"/>
            <a:ext cx="2211883" cy="6776156"/>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fr-FR" smtClean="0"/>
              <a:t>26/07/2025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2706407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72381" y="812800"/>
            <a:ext cx="2211883" cy="2844800"/>
          </a:xfrm>
        </p:spPr>
        <p:txBody>
          <a:bodyPr anchor="b"/>
          <a:lstStyle>
            <a:lvl1pPr>
              <a:defRPr sz="1800"/>
            </a:lvl1pPr>
          </a:lstStyle>
          <a:p>
            <a:r>
              <a:rPr lang="fr-FR"/>
              <a:t>Modifiez le style du titre</a:t>
            </a:r>
          </a:p>
        </p:txBody>
      </p:sp>
      <p:sp>
        <p:nvSpPr>
          <p:cNvPr id="3" name="Espace réservé pour une image  2"/>
          <p:cNvSpPr>
            <a:spLocks noGrp="1"/>
          </p:cNvSpPr>
          <p:nvPr>
            <p:ph type="pic" idx="1"/>
          </p:nvPr>
        </p:nvSpPr>
        <p:spPr>
          <a:xfrm>
            <a:off x="2915543" y="1755423"/>
            <a:ext cx="3471863" cy="8664222"/>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fr-FR"/>
          </a:p>
        </p:txBody>
      </p:sp>
      <p:sp>
        <p:nvSpPr>
          <p:cNvPr id="4" name="Espace réservé du texte 3"/>
          <p:cNvSpPr>
            <a:spLocks noGrp="1"/>
          </p:cNvSpPr>
          <p:nvPr>
            <p:ph type="body" sz="half" idx="2"/>
          </p:nvPr>
        </p:nvSpPr>
        <p:spPr>
          <a:xfrm>
            <a:off x="472381" y="3657600"/>
            <a:ext cx="2211883" cy="6776156"/>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fr-FR" smtClean="0"/>
              <a:t>26/07/2025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1610903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71488" y="649112"/>
            <a:ext cx="5915025" cy="2356556"/>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71488" y="11300179"/>
            <a:ext cx="1543050" cy="649111"/>
          </a:xfrm>
          <a:prstGeom prst="rect">
            <a:avLst/>
          </a:prstGeom>
        </p:spPr>
        <p:txBody>
          <a:bodyPr vert="horz" lIns="91440" tIns="45720" rIns="91440" bIns="45720" rtlCol="0" anchor="ctr"/>
          <a:lstStyle>
            <a:lvl1pPr algn="l">
              <a:defRPr sz="675">
                <a:solidFill>
                  <a:schemeClr val="tx1">
                    <a:tint val="82000"/>
                  </a:schemeClr>
                </a:solidFill>
              </a:defRPr>
            </a:lvl1pPr>
          </a:lstStyle>
          <a:p>
            <a:fld id="{638941B0-F4D5-4460-BCAD-F7E2B41A8257}" type="datetimeFigureOut">
              <a:rPr lang="fr-FR" smtClean="0"/>
              <a:t>26/07/2025</a:t>
            </a:fld>
            <a:endParaRPr lang="fr-FR"/>
          </a:p>
        </p:txBody>
      </p:sp>
      <p:sp>
        <p:nvSpPr>
          <p:cNvPr id="5" name="Espace réservé du pied de page 4"/>
          <p:cNvSpPr>
            <a:spLocks noGrp="1"/>
          </p:cNvSpPr>
          <p:nvPr>
            <p:ph type="ftr" sz="quarter" idx="3"/>
          </p:nvPr>
        </p:nvSpPr>
        <p:spPr>
          <a:xfrm>
            <a:off x="2271713" y="11300179"/>
            <a:ext cx="2314575" cy="649111"/>
          </a:xfrm>
          <a:prstGeom prst="rect">
            <a:avLst/>
          </a:prstGeom>
        </p:spPr>
        <p:txBody>
          <a:bodyPr vert="horz" lIns="91440" tIns="45720" rIns="91440" bIns="45720" rtlCol="0" anchor="ctr"/>
          <a:lstStyle>
            <a:lvl1pPr algn="ctr">
              <a:defRPr sz="675">
                <a:solidFill>
                  <a:schemeClr val="tx1">
                    <a:tint val="82000"/>
                  </a:schemeClr>
                </a:solidFill>
              </a:defRPr>
            </a:lvl1pPr>
          </a:lstStyle>
          <a:p>
            <a:endParaRPr lang="fr-FR"/>
          </a:p>
        </p:txBody>
      </p:sp>
      <p:sp>
        <p:nvSpPr>
          <p:cNvPr id="6" name="Espace réservé du numéro de diapositive 5"/>
          <p:cNvSpPr>
            <a:spLocks noGrp="1"/>
          </p:cNvSpPr>
          <p:nvPr>
            <p:ph type="sldNum" sz="quarter" idx="4"/>
          </p:nvPr>
        </p:nvSpPr>
        <p:spPr>
          <a:xfrm>
            <a:off x="4843463" y="11300179"/>
            <a:ext cx="1543050" cy="649111"/>
          </a:xfrm>
          <a:prstGeom prst="rect">
            <a:avLst/>
          </a:prstGeom>
        </p:spPr>
        <p:txBody>
          <a:bodyPr vert="horz" lIns="91440" tIns="45720" rIns="91440" bIns="45720" rtlCol="0" anchor="ctr"/>
          <a:lstStyle>
            <a:lvl1pPr algn="r">
              <a:defRPr sz="675">
                <a:solidFill>
                  <a:schemeClr val="tx1">
                    <a:tint val="82000"/>
                  </a:schemeClr>
                </a:solidFill>
              </a:defRPr>
            </a:lvl1pPr>
          </a:lstStyle>
          <a:p>
            <a:fld id="{27C6CCC6-2BE5-4E42-96A4-D1E8E81A3D8E}" type="slidenum">
              <a:rPr lang="fr-FR" smtClean="0"/>
              <a:t>‹#›</a:t>
            </a:fld>
            <a:endParaRPr lang="fr-FR"/>
          </a:p>
        </p:txBody>
      </p:sp>
    </p:spTree>
    <p:extLst>
      <p:ext uri="{BB962C8B-B14F-4D97-AF65-F5344CB8AC3E}">
        <p14:creationId xmlns:p14="http://schemas.microsoft.com/office/powerpoint/2010/main" val="3071127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e image contenant Graphique, capture d’écran, graphisme, Police&#10;&#10;Le contenu généré par l’IA peut être incorrect.">
            <a:extLst>
              <a:ext uri="{FF2B5EF4-FFF2-40B4-BE49-F238E27FC236}">
                <a16:creationId xmlns:a16="http://schemas.microsoft.com/office/drawing/2014/main" id="{B9A4CAA2-3291-065B-36C4-88C70701ACC5}"/>
              </a:ext>
            </a:extLst>
          </p:cNvPr>
          <p:cNvPicPr>
            <a:picLocks noChangeAspect="1"/>
          </p:cNvPicPr>
          <p:nvPr/>
        </p:nvPicPr>
        <p:blipFill>
          <a:blip r:embed="rId2"/>
          <a:stretch>
            <a:fillRect/>
          </a:stretch>
        </p:blipFill>
        <p:spPr>
          <a:xfrm>
            <a:off x="-1587" y="253470"/>
            <a:ext cx="3000375" cy="847725"/>
          </a:xfrm>
          <a:prstGeom prst="rect">
            <a:avLst/>
          </a:prstGeom>
        </p:spPr>
      </p:pic>
      <p:sp>
        <p:nvSpPr>
          <p:cNvPr id="5" name="Titre 1">
            <a:extLst>
              <a:ext uri="{FF2B5EF4-FFF2-40B4-BE49-F238E27FC236}">
                <a16:creationId xmlns:a16="http://schemas.microsoft.com/office/drawing/2014/main" id="{02A9AA0A-6994-35E5-3303-99661079216E}"/>
              </a:ext>
            </a:extLst>
          </p:cNvPr>
          <p:cNvSpPr txBox="1">
            <a:spLocks/>
          </p:cNvSpPr>
          <p:nvPr/>
        </p:nvSpPr>
        <p:spPr>
          <a:xfrm>
            <a:off x="4825" y="1473971"/>
            <a:ext cx="6848348" cy="1024378"/>
          </a:xfrm>
          <a:prstGeom prst="rect">
            <a:avLst/>
          </a:prstGeom>
          <a:solidFill>
            <a:srgbClr val="3366CC">
              <a:alpha val="50196"/>
            </a:srgbClr>
          </a:solidFill>
        </p:spPr>
        <p:txBody>
          <a:bodyPr vert="horz" lIns="91440" tIns="45720" rIns="91440" bIns="45720" rtlCol="0" anchor="ctr">
            <a:normAutofit/>
          </a:bodyPr>
          <a:lstStyle>
            <a:defPPr>
              <a:defRPr lang="en-US"/>
            </a:defPPr>
            <a:lvl1pPr marL="0" algn="l" defTabSz="755934" rtl="0" eaLnBrk="1" latinLnBrk="0" hangingPunct="1">
              <a:lnSpc>
                <a:spcPct val="90000"/>
              </a:lnSpc>
              <a:spcBef>
                <a:spcPct val="0"/>
              </a:spcBef>
              <a:buNone/>
              <a:defRPr sz="3637" kern="1200">
                <a:solidFill>
                  <a:schemeClr val="tx1"/>
                </a:solidFill>
                <a:latin typeface="+mj-lt"/>
                <a:ea typeface="+mj-ea"/>
                <a:cs typeface="+mj-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5400" dirty="0"/>
              <a:t>Le vieux château</a:t>
            </a:r>
            <a:endParaRPr lang="en-US" dirty="0"/>
          </a:p>
        </p:txBody>
      </p:sp>
      <p:sp>
        <p:nvSpPr>
          <p:cNvPr id="6" name="TextBox 5">
            <a:extLst>
              <a:ext uri="{FF2B5EF4-FFF2-40B4-BE49-F238E27FC236}">
                <a16:creationId xmlns:a16="http://schemas.microsoft.com/office/drawing/2014/main" id="{7EABB570-8152-26D9-831D-DECE2948D45D}"/>
              </a:ext>
            </a:extLst>
          </p:cNvPr>
          <p:cNvSpPr txBox="1"/>
          <p:nvPr/>
        </p:nvSpPr>
        <p:spPr>
          <a:xfrm>
            <a:off x="-9119" y="3049301"/>
            <a:ext cx="6843672"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b="1" dirty="0">
                <a:latin typeface="Calibri"/>
                <a:ea typeface="Calibri"/>
                <a:cs typeface="Calibri"/>
              </a:rPr>
              <a:t>En résumé,</a:t>
            </a:r>
          </a:p>
          <a:p>
            <a:endParaRPr lang="fr-FR" sz="2400" dirty="0">
              <a:latin typeface="Calibri"/>
              <a:ea typeface="Calibri"/>
              <a:cs typeface="Calibri"/>
            </a:endParaRPr>
          </a:p>
          <a:p>
            <a:r>
              <a:rPr lang="fr-FR" sz="2400" dirty="0">
                <a:latin typeface="Calibri"/>
              </a:rPr>
              <a:t>En 1540, il y a 384 foyers contribuables, ce qui permet d’estimer la population à 1800 personnes. 80 % d’entre eux vivent entièrement de l’agriculture.  </a:t>
            </a:r>
            <a:r>
              <a:rPr lang="fr-FR" sz="2400" dirty="0">
                <a:latin typeface="Calibri"/>
                <a:ea typeface="Calibri"/>
                <a:cs typeface="Calibri"/>
              </a:rPr>
              <a:t> </a:t>
            </a:r>
            <a:endParaRPr lang="en-US" sz="2400">
              <a:latin typeface="Calibri"/>
              <a:ea typeface="Calibri"/>
              <a:cs typeface="Calibri"/>
            </a:endParaRPr>
          </a:p>
        </p:txBody>
      </p:sp>
      <p:pic>
        <p:nvPicPr>
          <p:cNvPr id="8" name="Picture 7" descr="EXTERIEUR PLAINE 2.jpg">
            <a:extLst>
              <a:ext uri="{FF2B5EF4-FFF2-40B4-BE49-F238E27FC236}">
                <a16:creationId xmlns:a16="http://schemas.microsoft.com/office/drawing/2014/main" id="{3524402E-C4E2-1338-A4DD-05A90E3C04E2}"/>
              </a:ext>
            </a:extLst>
          </p:cNvPr>
          <p:cNvPicPr>
            <a:picLocks noChangeAspect="1"/>
          </p:cNvPicPr>
          <p:nvPr/>
        </p:nvPicPr>
        <p:blipFill>
          <a:blip r:embed="rId3"/>
          <a:stretch>
            <a:fillRect/>
          </a:stretch>
        </p:blipFill>
        <p:spPr>
          <a:xfrm>
            <a:off x="-8466" y="5529072"/>
            <a:ext cx="6858000" cy="4588256"/>
          </a:xfrm>
          <a:prstGeom prst="rect">
            <a:avLst/>
          </a:prstGeom>
        </p:spPr>
      </p:pic>
    </p:spTree>
    <p:extLst>
      <p:ext uri="{BB962C8B-B14F-4D97-AF65-F5344CB8AC3E}">
        <p14:creationId xmlns:p14="http://schemas.microsoft.com/office/powerpoint/2010/main" val="3784089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5445B0A-546E-9B3F-F6E6-2BF54F2D7561}"/>
              </a:ext>
            </a:extLst>
          </p:cNvPr>
          <p:cNvSpPr txBox="1"/>
          <p:nvPr/>
        </p:nvSpPr>
        <p:spPr>
          <a:xfrm>
            <a:off x="5862" y="5862"/>
            <a:ext cx="6846276" cy="10043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1639"/>
              </a:lnSpc>
            </a:pPr>
            <a:r>
              <a:rPr lang="fr-FR" sz="2400" b="1" dirty="0">
                <a:latin typeface="Calibri"/>
                <a:ea typeface="Calibri"/>
                <a:cs typeface="Segoe UI"/>
              </a:rPr>
              <a:t>Pour en savoir plus,</a:t>
            </a:r>
            <a:endParaRPr lang="fr-FR" sz="2400" b="1" dirty="0">
              <a:latin typeface="Calibri"/>
              <a:cs typeface="Segoe UI"/>
            </a:endParaRPr>
          </a:p>
          <a:p>
            <a:pPr>
              <a:lnSpc>
                <a:spcPts val="1639"/>
              </a:lnSpc>
            </a:pPr>
            <a:endParaRPr lang="fr-FR" sz="1200" dirty="0">
              <a:latin typeface="Calibri"/>
              <a:cs typeface="Segoe UI"/>
            </a:endParaRPr>
          </a:p>
          <a:p>
            <a:r>
              <a:rPr lang="fr-FR" sz="2000" dirty="0">
                <a:latin typeface="Calibri"/>
                <a:cs typeface="Segoe UI"/>
              </a:rPr>
              <a:t>Au XVIe siècle, presque tous les foyers possèdent une parcelle de terre, équivalente, pour les plus petites, à 5 ha environ, ce qui permet d’entretenir sa famille. </a:t>
            </a:r>
            <a:r>
              <a:rPr lang="en-US" sz="2000" dirty="0">
                <a:latin typeface="Calibri"/>
                <a:ea typeface="Calibri"/>
                <a:cs typeface="Calibri"/>
              </a:rPr>
              <a:t> </a:t>
            </a:r>
          </a:p>
          <a:p>
            <a:r>
              <a:rPr lang="fr-FR" sz="2000" dirty="0">
                <a:latin typeface="Calibri"/>
                <a:cs typeface="Segoe UI"/>
              </a:rPr>
              <a:t>En 1789, il y a 557 chefs de famille. Parmi eux 41 % sont « travailleurs » (qui s’occupent d’une terre qui ne leur appartient pas), 25 % sont « ménagers » (qui travaillent leur terre et ne se louent pas), 18 % sont « artisans ». Le village est donc encore essentiellement rural. </a:t>
            </a:r>
            <a:r>
              <a:rPr lang="en-US" sz="2000" dirty="0">
                <a:latin typeface="Calibri"/>
                <a:ea typeface="Calibri"/>
                <a:cs typeface="Calibri"/>
              </a:rPr>
              <a:t> </a:t>
            </a:r>
          </a:p>
          <a:p>
            <a:endParaRPr lang="en-US" sz="2000" dirty="0">
              <a:latin typeface="Calibri"/>
              <a:cs typeface="Calibri"/>
            </a:endParaRPr>
          </a:p>
          <a:p>
            <a:r>
              <a:rPr lang="fr-FR" sz="2000" dirty="0">
                <a:latin typeface="Calibri"/>
                <a:cs typeface="Segoe UI"/>
              </a:rPr>
              <a:t>Au début du XIXe siècle, Les Arcs compte 2000 habitants. La forêt occupe 40 % du territoire. Elle fournit liège, bois de chauffage, charbon de bois, bois de construction, voire engrais et permet la chasse et la récolte des champignons. Au début du XIXe le paysage est surtout constitué de « </a:t>
            </a:r>
            <a:r>
              <a:rPr lang="fr-FR" sz="2000" err="1">
                <a:latin typeface="Calibri"/>
                <a:cs typeface="Segoe UI"/>
              </a:rPr>
              <a:t>oulières</a:t>
            </a:r>
            <a:r>
              <a:rPr lang="fr-FR" sz="2000" dirty="0">
                <a:latin typeface="Calibri"/>
                <a:cs typeface="Segoe UI"/>
              </a:rPr>
              <a:t> », c'est-à-dire des vignes et des arbres fruitiers (surtout oliviers) sur un même terrain, parfois même du blé. </a:t>
            </a:r>
            <a:r>
              <a:rPr lang="en-US" sz="2000" dirty="0">
                <a:latin typeface="Calibri"/>
                <a:ea typeface="Calibri"/>
                <a:cs typeface="Calibri"/>
              </a:rPr>
              <a:t> </a:t>
            </a:r>
          </a:p>
          <a:p>
            <a:r>
              <a:rPr lang="fr-FR" sz="2000" dirty="0">
                <a:latin typeface="Calibri"/>
                <a:cs typeface="Segoe UI"/>
              </a:rPr>
              <a:t>La vigne gagne progressivement du terrain : le nombre d’hectares passe de 600 hectares en 1830 à 900 hectares en 1862. </a:t>
            </a:r>
            <a:r>
              <a:rPr lang="en-US" sz="2000" dirty="0">
                <a:latin typeface="Calibri"/>
                <a:ea typeface="Calibri"/>
                <a:cs typeface="Calibri"/>
              </a:rPr>
              <a:t> </a:t>
            </a:r>
          </a:p>
          <a:p>
            <a:endParaRPr lang="en-US" sz="2000" dirty="0">
              <a:latin typeface="Calibri"/>
              <a:cs typeface="Calibri"/>
            </a:endParaRPr>
          </a:p>
          <a:p>
            <a:r>
              <a:rPr lang="fr-FR" sz="2000" dirty="0">
                <a:latin typeface="Calibri"/>
                <a:cs typeface="Segoe UI"/>
              </a:rPr>
              <a:t>En 1868, le phylloxera apparait à St Maximin et en 1885 seuls 100 hectares de vignes existent encore, les plants atteints étant arrachés et brulés. Il faut attendre 1892 pour que la superficie du vignoble atteigne de nouveau 600 hectares. </a:t>
            </a:r>
            <a:r>
              <a:rPr lang="en-US" sz="2000" dirty="0">
                <a:latin typeface="Calibri"/>
                <a:ea typeface="Calibri"/>
                <a:cs typeface="Calibri"/>
              </a:rPr>
              <a:t> </a:t>
            </a:r>
          </a:p>
          <a:p>
            <a:r>
              <a:rPr lang="fr-FR" sz="2000" dirty="0">
                <a:latin typeface="Calibri"/>
                <a:cs typeface="Segoe UI"/>
              </a:rPr>
              <a:t>Puis la vigne s’implante dans la plaine, plutôt consacrée au blé auparavant. En 1912 ce sont 1150 hectares voués uniquement à la viticulture.</a:t>
            </a:r>
            <a:r>
              <a:rPr lang="en-US" sz="2000" dirty="0">
                <a:latin typeface="Calibri"/>
                <a:ea typeface="Calibri"/>
                <a:cs typeface="Calibri"/>
              </a:rPr>
              <a:t> </a:t>
            </a:r>
          </a:p>
          <a:p>
            <a:r>
              <a:rPr lang="fr-FR" sz="2000" dirty="0">
                <a:latin typeface="Calibri"/>
                <a:cs typeface="Segoe UI"/>
              </a:rPr>
              <a:t>Parallèlement, l’oléiculture décline. Plusieurs gels interrompent la production pendant plusieurs années comme c’est le cas en 1820. Le gel de 1956 apportera le coup de grâce. </a:t>
            </a:r>
            <a:r>
              <a:rPr lang="en-US" sz="2000" dirty="0">
                <a:latin typeface="Calibri"/>
                <a:ea typeface="Calibri"/>
                <a:cs typeface="Calibri"/>
              </a:rPr>
              <a:t> </a:t>
            </a:r>
          </a:p>
          <a:p>
            <a:r>
              <a:rPr lang="fr-FR" sz="2000" dirty="0">
                <a:latin typeface="Calibri"/>
                <a:cs typeface="Segoe UI"/>
              </a:rPr>
              <a:t>Aujourd’hui Les Arcs est encore un bourg viticole. </a:t>
            </a:r>
            <a:r>
              <a:rPr lang="en-US" sz="2000" dirty="0">
                <a:latin typeface="Calibri"/>
                <a:ea typeface="Calibri"/>
                <a:cs typeface="Calibri"/>
              </a:rPr>
              <a:t> </a:t>
            </a:r>
          </a:p>
        </p:txBody>
      </p:sp>
    </p:spTree>
    <p:extLst>
      <p:ext uri="{BB962C8B-B14F-4D97-AF65-F5344CB8AC3E}">
        <p14:creationId xmlns:p14="http://schemas.microsoft.com/office/powerpoint/2010/main" val="3388484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XTERIEUR PLAINE 1.jpg">
            <a:extLst>
              <a:ext uri="{FF2B5EF4-FFF2-40B4-BE49-F238E27FC236}">
                <a16:creationId xmlns:a16="http://schemas.microsoft.com/office/drawing/2014/main" id="{4C056F7F-753E-CE3A-45C4-36FE64C8C8D2}"/>
              </a:ext>
            </a:extLst>
          </p:cNvPr>
          <p:cNvPicPr>
            <a:picLocks noChangeAspect="1"/>
          </p:cNvPicPr>
          <p:nvPr/>
        </p:nvPicPr>
        <p:blipFill>
          <a:blip r:embed="rId2"/>
          <a:stretch>
            <a:fillRect/>
          </a:stretch>
        </p:blipFill>
        <p:spPr>
          <a:xfrm>
            <a:off x="-6838" y="6251"/>
            <a:ext cx="6871676" cy="10239863"/>
          </a:xfrm>
          <a:prstGeom prst="rect">
            <a:avLst/>
          </a:prstGeom>
        </p:spPr>
      </p:pic>
    </p:spTree>
    <p:extLst>
      <p:ext uri="{BB962C8B-B14F-4D97-AF65-F5344CB8AC3E}">
        <p14:creationId xmlns:p14="http://schemas.microsoft.com/office/powerpoint/2010/main" val="21493499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DCF7233F6F4F749B98EBCA55174F2BE" ma:contentTypeVersion="13" ma:contentTypeDescription="Create a new document." ma:contentTypeScope="" ma:versionID="0241d21bc49f817ab8e67d29f8f654ef">
  <xsd:schema xmlns:xsd="http://www.w3.org/2001/XMLSchema" xmlns:xs="http://www.w3.org/2001/XMLSchema" xmlns:p="http://schemas.microsoft.com/office/2006/metadata/properties" xmlns:ns2="f4c7469f-ea08-4a28-abbd-883824f19f6c" xmlns:ns3="43590ac0-9243-467b-ab7d-a880e2fba6e9" targetNamespace="http://schemas.microsoft.com/office/2006/metadata/properties" ma:root="true" ma:fieldsID="835ddc4750dae39e496f17abcc570d02" ns2:_="" ns3:_="">
    <xsd:import namespace="f4c7469f-ea08-4a28-abbd-883824f19f6c"/>
    <xsd:import namespace="43590ac0-9243-467b-ab7d-a880e2fba6e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c7469f-ea08-4a28-abbd-883824f19f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fd3dca8c-85d8-48db-af3d-7e663b093ecc"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3590ac0-9243-467b-ab7d-a880e2fba6e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49700ba1-d8af-4814-8fff-c6fe6aa8a9fb}" ma:internalName="TaxCatchAll" ma:showField="CatchAllData" ma:web="43590ac0-9243-467b-ab7d-a880e2fba6e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4c7469f-ea08-4a28-abbd-883824f19f6c">
      <Terms xmlns="http://schemas.microsoft.com/office/infopath/2007/PartnerControls"/>
    </lcf76f155ced4ddcb4097134ff3c332f>
    <TaxCatchAll xmlns="43590ac0-9243-467b-ab7d-a880e2fba6e9" xsi:nil="true"/>
  </documentManagement>
</p:properties>
</file>

<file path=customXml/itemProps1.xml><?xml version="1.0" encoding="utf-8"?>
<ds:datastoreItem xmlns:ds="http://schemas.openxmlformats.org/officeDocument/2006/customXml" ds:itemID="{00C11BF0-3279-43F8-9D0A-92EBA59D9920}">
  <ds:schemaRefs>
    <ds:schemaRef ds:uri="http://schemas.microsoft.com/sharepoint/v3/contenttype/forms"/>
  </ds:schemaRefs>
</ds:datastoreItem>
</file>

<file path=customXml/itemProps2.xml><?xml version="1.0" encoding="utf-8"?>
<ds:datastoreItem xmlns:ds="http://schemas.openxmlformats.org/officeDocument/2006/customXml" ds:itemID="{62C16CD3-F84C-407F-9B6F-0BC12BDF1D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c7469f-ea08-4a28-abbd-883824f19f6c"/>
    <ds:schemaRef ds:uri="43590ac0-9243-467b-ab7d-a880e2fba6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42EBA9A-073F-401F-8BA8-A969EDED2AD7}">
  <ds:schemaRefs>
    <ds:schemaRef ds:uri="http://schemas.microsoft.com/office/2006/metadata/properties"/>
    <ds:schemaRef ds:uri="http://schemas.microsoft.com/office/infopath/2007/PartnerControls"/>
    <ds:schemaRef ds:uri="f4c7469f-ea08-4a28-abbd-883824f19f6c"/>
    <ds:schemaRef ds:uri="43590ac0-9243-467b-ab7d-a880e2fba6e9"/>
  </ds:schemaRefs>
</ds:datastoreItem>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Widescreen</PresentationFormat>
  <Paragraphs>0</Paragraphs>
  <Slides>3</Slides>
  <Notes>0</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Thème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44</cp:revision>
  <dcterms:created xsi:type="dcterms:W3CDTF">2025-07-12T14:18:38Z</dcterms:created>
  <dcterms:modified xsi:type="dcterms:W3CDTF">2025-07-26T12:30:23Z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0x010100FDCF7233F6F4F749B98EBCA55174F2BE</vt:lpwstr>
  </property>
  <property fmtid="{D5CDD505-2E9C-101B-9397-08002B2CF9AE}" pid="3" name="_SourceUrl">
    <vt:lpwstr/>
  </property>
  <property fmtid="{D5CDD505-2E9C-101B-9397-08002B2CF9AE}" pid="4" name="_SharedFileIndex">
    <vt:lpwstr/>
  </property>
  <property fmtid="{D5CDD505-2E9C-101B-9397-08002B2CF9AE}" pid="5" name="ComplianceAssetId">
    <vt:lpwstr/>
  </property>
  <property fmtid="{D5CDD505-2E9C-101B-9397-08002B2CF9AE}" pid="6" name="_ExtendedDescription">
    <vt:lpwstr/>
  </property>
  <property fmtid="{D5CDD505-2E9C-101B-9397-08002B2CF9AE}" pid="7" name="TriggerFlowInfo">
    <vt:lpwstr/>
  </property>
  <property fmtid="{D5CDD505-2E9C-101B-9397-08002B2CF9AE}" pid="8" name="MediaServiceImageTags">
    <vt:lpwstr/>
  </property>
</Properties>
</file>