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  <p:sldId id="260" r:id="rId7"/>
    <p:sldId id="261" r:id="rId8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9106A4-5C93-0180-8553-5B5AE409CFE7}" v="11" dt="2025-07-26T12:29:57.911"/>
    <p1510:client id="{38922B41-68C3-7771-830F-FCFC9D9C49B3}" v="53" dt="2025-07-26T12:08:07.3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34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isonnier Tourisme Culture Patrimoine" userId="S::saisontcp@lesarcssurargens.fr::0ca65382-e596-453e-9522-818d66b87411" providerId="AD" clId="Web-{38922B41-68C3-7771-830F-FCFC9D9C49B3}"/>
    <pc:docChg chg="mod addSld delSld modSld modMainMaster setSldSz">
      <pc:chgData name="saisonnier Tourisme Culture Patrimoine" userId="S::saisontcp@lesarcssurargens.fr::0ca65382-e596-453e-9522-818d66b87411" providerId="AD" clId="Web-{38922B41-68C3-7771-830F-FCFC9D9C49B3}" dt="2025-07-26T12:08:07.348" v="46" actId="14100"/>
      <pc:docMkLst>
        <pc:docMk/>
      </pc:docMkLst>
      <pc:sldChg chg="addSp modSp">
        <pc:chgData name="saisonnier Tourisme Culture Patrimoine" userId="S::saisontcp@lesarcssurargens.fr::0ca65382-e596-453e-9522-818d66b87411" providerId="AD" clId="Web-{38922B41-68C3-7771-830F-FCFC9D9C49B3}" dt="2025-07-26T12:08:07.348" v="46" actId="14100"/>
        <pc:sldMkLst>
          <pc:docMk/>
          <pc:sldMk cId="3356872153" sldId="257"/>
        </pc:sldMkLst>
        <pc:spChg chg="add mod">
          <ac:chgData name="saisonnier Tourisme Culture Patrimoine" userId="S::saisontcp@lesarcssurargens.fr::0ca65382-e596-453e-9522-818d66b87411" providerId="AD" clId="Web-{38922B41-68C3-7771-830F-FCFC9D9C49B3}" dt="2025-07-26T12:03:38.122" v="30" actId="14100"/>
          <ac:spMkLst>
            <pc:docMk/>
            <pc:sldMk cId="3356872153" sldId="257"/>
            <ac:spMk id="2" creationId="{1621D7D7-B2AA-6702-1910-54618A3FA436}"/>
          </ac:spMkLst>
        </pc:spChg>
        <pc:spChg chg="mod">
          <ac:chgData name="saisonnier Tourisme Culture Patrimoine" userId="S::saisontcp@lesarcssurargens.fr::0ca65382-e596-453e-9522-818d66b87411" providerId="AD" clId="Web-{38922B41-68C3-7771-830F-FCFC9D9C49B3}" dt="2025-07-26T12:02:05.559" v="0"/>
          <ac:spMkLst>
            <pc:docMk/>
            <pc:sldMk cId="3356872153" sldId="257"/>
            <ac:spMk id="3" creationId="{F763C325-29D5-212F-7F6A-858C347B14FC}"/>
          </ac:spMkLst>
        </pc:spChg>
        <pc:spChg chg="mod">
          <ac:chgData name="saisonnier Tourisme Culture Patrimoine" userId="S::saisontcp@lesarcssurargens.fr::0ca65382-e596-453e-9522-818d66b87411" providerId="AD" clId="Web-{38922B41-68C3-7771-830F-FCFC9D9C49B3}" dt="2025-07-26T12:08:07.348" v="46" actId="14100"/>
          <ac:spMkLst>
            <pc:docMk/>
            <pc:sldMk cId="3356872153" sldId="257"/>
            <ac:spMk id="4" creationId="{C4BF30A7-B385-AE95-27A4-D8923E7519DD}"/>
          </ac:spMkLst>
        </pc:spChg>
        <pc:spChg chg="mod">
          <ac:chgData name="saisonnier Tourisme Culture Patrimoine" userId="S::saisontcp@lesarcssurargens.fr::0ca65382-e596-453e-9522-818d66b87411" providerId="AD" clId="Web-{38922B41-68C3-7771-830F-FCFC9D9C49B3}" dt="2025-07-26T12:03:41.059" v="31" actId="1076"/>
          <ac:spMkLst>
            <pc:docMk/>
            <pc:sldMk cId="3356872153" sldId="257"/>
            <ac:spMk id="7" creationId="{79745376-DBEA-F04A-2732-38B12259FB1F}"/>
          </ac:spMkLst>
        </pc:spChg>
        <pc:spChg chg="mod">
          <ac:chgData name="saisonnier Tourisme Culture Patrimoine" userId="S::saisontcp@lesarcssurargens.fr::0ca65382-e596-453e-9522-818d66b87411" providerId="AD" clId="Web-{38922B41-68C3-7771-830F-FCFC9D9C49B3}" dt="2025-07-26T12:03:32.747" v="29" actId="1076"/>
          <ac:spMkLst>
            <pc:docMk/>
            <pc:sldMk cId="3356872153" sldId="257"/>
            <ac:spMk id="9" creationId="{368AFCF8-F8DB-C7F9-412E-B208763945B3}"/>
          </ac:spMkLst>
        </pc:spChg>
        <pc:picChg chg="mod">
          <ac:chgData name="saisonnier Tourisme Culture Patrimoine" userId="S::saisontcp@lesarcssurargens.fr::0ca65382-e596-453e-9522-818d66b87411" providerId="AD" clId="Web-{38922B41-68C3-7771-830F-FCFC9D9C49B3}" dt="2025-07-26T12:02:12.200" v="1" actId="1076"/>
          <ac:picMkLst>
            <pc:docMk/>
            <pc:sldMk cId="3356872153" sldId="257"/>
            <ac:picMk id="5" creationId="{7E140B9B-200B-9E50-E661-0443345CE9F7}"/>
          </ac:picMkLst>
        </pc:picChg>
      </pc:sldChg>
      <pc:sldChg chg="addSp delSp modSp">
        <pc:chgData name="saisonnier Tourisme Culture Patrimoine" userId="S::saisontcp@lesarcssurargens.fr::0ca65382-e596-453e-9522-818d66b87411" providerId="AD" clId="Web-{38922B41-68C3-7771-830F-FCFC9D9C49B3}" dt="2025-07-26T12:04:04.340" v="41" actId="20577"/>
        <pc:sldMkLst>
          <pc:docMk/>
          <pc:sldMk cId="321777574" sldId="258"/>
        </pc:sldMkLst>
        <pc:spChg chg="add mod">
          <ac:chgData name="saisonnier Tourisme Culture Patrimoine" userId="S::saisontcp@lesarcssurargens.fr::0ca65382-e596-453e-9522-818d66b87411" providerId="AD" clId="Web-{38922B41-68C3-7771-830F-FCFC9D9C49B3}" dt="2025-07-26T12:04:04.340" v="41" actId="20577"/>
          <ac:spMkLst>
            <pc:docMk/>
            <pc:sldMk cId="321777574" sldId="258"/>
            <ac:spMk id="2" creationId="{4AFD0951-1847-0A05-6D65-168C0B79652D}"/>
          </ac:spMkLst>
        </pc:spChg>
        <pc:spChg chg="del mod">
          <ac:chgData name="saisonnier Tourisme Culture Patrimoine" userId="S::saisontcp@lesarcssurargens.fr::0ca65382-e596-453e-9522-818d66b87411" providerId="AD" clId="Web-{38922B41-68C3-7771-830F-FCFC9D9C49B3}" dt="2025-07-26T12:03:19.684" v="25"/>
          <ac:spMkLst>
            <pc:docMk/>
            <pc:sldMk cId="321777574" sldId="258"/>
            <ac:spMk id="14" creationId="{D20DEA67-7FDB-B302-1E6B-9F518AFFB1CB}"/>
          </ac:spMkLst>
        </pc:spChg>
        <pc:picChg chg="mod">
          <ac:chgData name="saisonnier Tourisme Culture Patrimoine" userId="S::saisontcp@lesarcssurargens.fr::0ca65382-e596-453e-9522-818d66b87411" providerId="AD" clId="Web-{38922B41-68C3-7771-830F-FCFC9D9C49B3}" dt="2025-07-26T12:02:50.528" v="14" actId="1076"/>
          <ac:picMkLst>
            <pc:docMk/>
            <pc:sldMk cId="321777574" sldId="258"/>
            <ac:picMk id="4" creationId="{4F7F7DAB-80EF-3D85-D9F0-7EA88B1CE8C5}"/>
          </ac:picMkLst>
        </pc:picChg>
      </pc:sldChg>
      <pc:sldChg chg="delSp modSp del">
        <pc:chgData name="saisonnier Tourisme Culture Patrimoine" userId="S::saisontcp@lesarcssurargens.fr::0ca65382-e596-453e-9522-818d66b87411" providerId="AD" clId="Web-{38922B41-68C3-7771-830F-FCFC9D9C49B3}" dt="2025-07-26T12:04:08.184" v="42"/>
        <pc:sldMkLst>
          <pc:docMk/>
          <pc:sldMk cId="713307102" sldId="259"/>
        </pc:sldMkLst>
        <pc:spChg chg="del mod">
          <ac:chgData name="saisonnier Tourisme Culture Patrimoine" userId="S::saisontcp@lesarcssurargens.fr::0ca65382-e596-453e-9522-818d66b87411" providerId="AD" clId="Web-{38922B41-68C3-7771-830F-FCFC9D9C49B3}" dt="2025-07-26T12:03:58.012" v="39"/>
          <ac:spMkLst>
            <pc:docMk/>
            <pc:sldMk cId="713307102" sldId="259"/>
            <ac:spMk id="6" creationId="{5898A1DD-AD60-6BC3-9E3C-752285D351DB}"/>
          </ac:spMkLst>
        </pc:spChg>
      </pc:sldChg>
      <pc:sldChg chg="modSp">
        <pc:chgData name="saisonnier Tourisme Culture Patrimoine" userId="S::saisontcp@lesarcssurargens.fr::0ca65382-e596-453e-9522-818d66b87411" providerId="AD" clId="Web-{38922B41-68C3-7771-830F-FCFC9D9C49B3}" dt="2025-07-26T12:02:05.559" v="0"/>
        <pc:sldMkLst>
          <pc:docMk/>
          <pc:sldMk cId="134535325" sldId="260"/>
        </pc:sldMkLst>
        <pc:picChg chg="mod">
          <ac:chgData name="saisonnier Tourisme Culture Patrimoine" userId="S::saisontcp@lesarcssurargens.fr::0ca65382-e596-453e-9522-818d66b87411" providerId="AD" clId="Web-{38922B41-68C3-7771-830F-FCFC9D9C49B3}" dt="2025-07-26T12:02:05.559" v="0"/>
          <ac:picMkLst>
            <pc:docMk/>
            <pc:sldMk cId="134535325" sldId="260"/>
            <ac:picMk id="5" creationId="{35A9640F-8E26-7252-B92E-43E6EF295F70}"/>
          </ac:picMkLst>
        </pc:picChg>
      </pc:sldChg>
      <pc:sldChg chg="modSp">
        <pc:chgData name="saisonnier Tourisme Culture Patrimoine" userId="S::saisontcp@lesarcssurargens.fr::0ca65382-e596-453e-9522-818d66b87411" providerId="AD" clId="Web-{38922B41-68C3-7771-830F-FCFC9D9C49B3}" dt="2025-07-26T12:02:05.559" v="0"/>
        <pc:sldMkLst>
          <pc:docMk/>
          <pc:sldMk cId="101773905" sldId="261"/>
        </pc:sldMkLst>
        <pc:picChg chg="mod">
          <ac:chgData name="saisonnier Tourisme Culture Patrimoine" userId="S::saisontcp@lesarcssurargens.fr::0ca65382-e596-453e-9522-818d66b87411" providerId="AD" clId="Web-{38922B41-68C3-7771-830F-FCFC9D9C49B3}" dt="2025-07-26T12:02:05.559" v="0"/>
          <ac:picMkLst>
            <pc:docMk/>
            <pc:sldMk cId="101773905" sldId="261"/>
            <ac:picMk id="5" creationId="{718B0C39-AD1E-779D-6379-E1A7336A72DC}"/>
          </ac:picMkLst>
        </pc:picChg>
      </pc:sldChg>
      <pc:sldChg chg="new del">
        <pc:chgData name="saisonnier Tourisme Culture Patrimoine" userId="S::saisontcp@lesarcssurargens.fr::0ca65382-e596-453e-9522-818d66b87411" providerId="AD" clId="Web-{38922B41-68C3-7771-830F-FCFC9D9C49B3}" dt="2025-07-26T12:04:17.497" v="44"/>
        <pc:sldMkLst>
          <pc:docMk/>
          <pc:sldMk cId="779626551" sldId="262"/>
        </pc:sldMkLst>
      </pc:sldChg>
      <pc:sldMasterChg chg="modSp modSldLayout">
        <pc:chgData name="saisonnier Tourisme Culture Patrimoine" userId="S::saisontcp@lesarcssurargens.fr::0ca65382-e596-453e-9522-818d66b87411" providerId="AD" clId="Web-{38922B41-68C3-7771-830F-FCFC9D9C49B3}" dt="2025-07-26T12:02:05.559" v="0"/>
        <pc:sldMasterMkLst>
          <pc:docMk/>
          <pc:sldMasterMk cId="2628120007" sldId="2147483660"/>
        </pc:sldMasterMkLst>
        <pc:spChg chg="mod">
          <ac:chgData name="saisonnier Tourisme Culture Patrimoine" userId="S::saisontcp@lesarcssurargens.fr::0ca65382-e596-453e-9522-818d66b87411" providerId="AD" clId="Web-{38922B41-68C3-7771-830F-FCFC9D9C49B3}" dt="2025-07-26T12:02:05.559" v="0"/>
          <ac:spMkLst>
            <pc:docMk/>
            <pc:sldMasterMk cId="2628120007" sldId="2147483660"/>
            <ac:spMk id="2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38922B41-68C3-7771-830F-FCFC9D9C49B3}" dt="2025-07-26T12:02:05.559" v="0"/>
          <ac:spMkLst>
            <pc:docMk/>
            <pc:sldMasterMk cId="2628120007" sldId="2147483660"/>
            <ac:spMk id="3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38922B41-68C3-7771-830F-FCFC9D9C49B3}" dt="2025-07-26T12:02:05.559" v="0"/>
          <ac:spMkLst>
            <pc:docMk/>
            <pc:sldMasterMk cId="2628120007" sldId="2147483660"/>
            <ac:spMk id="4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38922B41-68C3-7771-830F-FCFC9D9C49B3}" dt="2025-07-26T12:02:05.559" v="0"/>
          <ac:spMkLst>
            <pc:docMk/>
            <pc:sldMasterMk cId="2628120007" sldId="2147483660"/>
            <ac:spMk id="5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38922B41-68C3-7771-830F-FCFC9D9C49B3}" dt="2025-07-26T12:02:05.559" v="0"/>
          <ac:spMkLst>
            <pc:docMk/>
            <pc:sldMasterMk cId="2628120007" sldId="2147483660"/>
            <ac:spMk id="6" creationId="{00000000-0000-0000-0000-000000000000}"/>
          </ac:spMkLst>
        </pc:spChg>
        <pc:sldLayoutChg chg="modSp">
          <pc:chgData name="saisonnier Tourisme Culture Patrimoine" userId="S::saisontcp@lesarcssurargens.fr::0ca65382-e596-453e-9522-818d66b87411" providerId="AD" clId="Web-{38922B41-68C3-7771-830F-FCFC9D9C49B3}" dt="2025-07-26T12:02:05.559" v="0"/>
          <pc:sldLayoutMkLst>
            <pc:docMk/>
            <pc:sldMasterMk cId="2628120007" sldId="2147483660"/>
            <pc:sldLayoutMk cId="515228465" sldId="2147483661"/>
          </pc:sldLayoutMkLst>
          <pc:spChg chg="mod">
            <ac:chgData name="saisonnier Tourisme Culture Patrimoine" userId="S::saisontcp@lesarcssurargens.fr::0ca65382-e596-453e-9522-818d66b87411" providerId="AD" clId="Web-{38922B41-68C3-7771-830F-FCFC9D9C49B3}" dt="2025-07-26T12:02:05.559" v="0"/>
            <ac:spMkLst>
              <pc:docMk/>
              <pc:sldMasterMk cId="2628120007" sldId="2147483660"/>
              <pc:sldLayoutMk cId="515228465" sldId="2147483661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38922B41-68C3-7771-830F-FCFC9D9C49B3}" dt="2025-07-26T12:02:05.559" v="0"/>
            <ac:spMkLst>
              <pc:docMk/>
              <pc:sldMasterMk cId="2628120007" sldId="2147483660"/>
              <pc:sldLayoutMk cId="515228465" sldId="2147483661"/>
              <ac:spMk id="3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38922B41-68C3-7771-830F-FCFC9D9C49B3}" dt="2025-07-26T12:02:05.559" v="0"/>
          <pc:sldLayoutMkLst>
            <pc:docMk/>
            <pc:sldMasterMk cId="2628120007" sldId="2147483660"/>
            <pc:sldLayoutMk cId="3599055874" sldId="2147483663"/>
          </pc:sldLayoutMkLst>
          <pc:spChg chg="mod">
            <ac:chgData name="saisonnier Tourisme Culture Patrimoine" userId="S::saisontcp@lesarcssurargens.fr::0ca65382-e596-453e-9522-818d66b87411" providerId="AD" clId="Web-{38922B41-68C3-7771-830F-FCFC9D9C49B3}" dt="2025-07-26T12:02:05.559" v="0"/>
            <ac:spMkLst>
              <pc:docMk/>
              <pc:sldMasterMk cId="2628120007" sldId="2147483660"/>
              <pc:sldLayoutMk cId="3599055874" sldId="2147483663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38922B41-68C3-7771-830F-FCFC9D9C49B3}" dt="2025-07-26T12:02:05.559" v="0"/>
            <ac:spMkLst>
              <pc:docMk/>
              <pc:sldMasterMk cId="2628120007" sldId="2147483660"/>
              <pc:sldLayoutMk cId="3599055874" sldId="2147483663"/>
              <ac:spMk id="3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38922B41-68C3-7771-830F-FCFC9D9C49B3}" dt="2025-07-26T12:02:05.559" v="0"/>
          <pc:sldLayoutMkLst>
            <pc:docMk/>
            <pc:sldMasterMk cId="2628120007" sldId="2147483660"/>
            <pc:sldLayoutMk cId="907325361" sldId="2147483664"/>
          </pc:sldLayoutMkLst>
          <pc:spChg chg="mod">
            <ac:chgData name="saisonnier Tourisme Culture Patrimoine" userId="S::saisontcp@lesarcssurargens.fr::0ca65382-e596-453e-9522-818d66b87411" providerId="AD" clId="Web-{38922B41-68C3-7771-830F-FCFC9D9C49B3}" dt="2025-07-26T12:02:05.559" v="0"/>
            <ac:spMkLst>
              <pc:docMk/>
              <pc:sldMasterMk cId="2628120007" sldId="2147483660"/>
              <pc:sldLayoutMk cId="907325361" sldId="2147483664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38922B41-68C3-7771-830F-FCFC9D9C49B3}" dt="2025-07-26T12:02:05.559" v="0"/>
            <ac:spMkLst>
              <pc:docMk/>
              <pc:sldMasterMk cId="2628120007" sldId="2147483660"/>
              <pc:sldLayoutMk cId="907325361" sldId="2147483664"/>
              <ac:spMk id="4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38922B41-68C3-7771-830F-FCFC9D9C49B3}" dt="2025-07-26T12:02:05.559" v="0"/>
          <pc:sldLayoutMkLst>
            <pc:docMk/>
            <pc:sldMasterMk cId="2628120007" sldId="2147483660"/>
            <pc:sldLayoutMk cId="4141880719" sldId="2147483665"/>
          </pc:sldLayoutMkLst>
          <pc:spChg chg="mod">
            <ac:chgData name="saisonnier Tourisme Culture Patrimoine" userId="S::saisontcp@lesarcssurargens.fr::0ca65382-e596-453e-9522-818d66b87411" providerId="AD" clId="Web-{38922B41-68C3-7771-830F-FCFC9D9C49B3}" dt="2025-07-26T12:02:05.559" v="0"/>
            <ac:spMkLst>
              <pc:docMk/>
              <pc:sldMasterMk cId="2628120007" sldId="2147483660"/>
              <pc:sldLayoutMk cId="4141880719" sldId="2147483665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38922B41-68C3-7771-830F-FCFC9D9C49B3}" dt="2025-07-26T12:02:05.559" v="0"/>
            <ac:spMkLst>
              <pc:docMk/>
              <pc:sldMasterMk cId="2628120007" sldId="2147483660"/>
              <pc:sldLayoutMk cId="4141880719" sldId="2147483665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38922B41-68C3-7771-830F-FCFC9D9C49B3}" dt="2025-07-26T12:02:05.559" v="0"/>
            <ac:spMkLst>
              <pc:docMk/>
              <pc:sldMasterMk cId="2628120007" sldId="2147483660"/>
              <pc:sldLayoutMk cId="4141880719" sldId="2147483665"/>
              <ac:spMk id="4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38922B41-68C3-7771-830F-FCFC9D9C49B3}" dt="2025-07-26T12:02:05.559" v="0"/>
            <ac:spMkLst>
              <pc:docMk/>
              <pc:sldMasterMk cId="2628120007" sldId="2147483660"/>
              <pc:sldLayoutMk cId="4141880719" sldId="2147483665"/>
              <ac:spMk id="5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38922B41-68C3-7771-830F-FCFC9D9C49B3}" dt="2025-07-26T12:02:05.559" v="0"/>
            <ac:spMkLst>
              <pc:docMk/>
              <pc:sldMasterMk cId="2628120007" sldId="2147483660"/>
              <pc:sldLayoutMk cId="4141880719" sldId="2147483665"/>
              <ac:spMk id="6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38922B41-68C3-7771-830F-FCFC9D9C49B3}" dt="2025-07-26T12:02:05.559" v="0"/>
          <pc:sldLayoutMkLst>
            <pc:docMk/>
            <pc:sldMasterMk cId="2628120007" sldId="2147483660"/>
            <pc:sldLayoutMk cId="40496952" sldId="2147483668"/>
          </pc:sldLayoutMkLst>
          <pc:spChg chg="mod">
            <ac:chgData name="saisonnier Tourisme Culture Patrimoine" userId="S::saisontcp@lesarcssurargens.fr::0ca65382-e596-453e-9522-818d66b87411" providerId="AD" clId="Web-{38922B41-68C3-7771-830F-FCFC9D9C49B3}" dt="2025-07-26T12:02:05.559" v="0"/>
            <ac:spMkLst>
              <pc:docMk/>
              <pc:sldMasterMk cId="2628120007" sldId="2147483660"/>
              <pc:sldLayoutMk cId="40496952" sldId="2147483668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38922B41-68C3-7771-830F-FCFC9D9C49B3}" dt="2025-07-26T12:02:05.559" v="0"/>
            <ac:spMkLst>
              <pc:docMk/>
              <pc:sldMasterMk cId="2628120007" sldId="2147483660"/>
              <pc:sldLayoutMk cId="40496952" sldId="2147483668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38922B41-68C3-7771-830F-FCFC9D9C49B3}" dt="2025-07-26T12:02:05.559" v="0"/>
            <ac:spMkLst>
              <pc:docMk/>
              <pc:sldMasterMk cId="2628120007" sldId="2147483660"/>
              <pc:sldLayoutMk cId="40496952" sldId="2147483668"/>
              <ac:spMk id="4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38922B41-68C3-7771-830F-FCFC9D9C49B3}" dt="2025-07-26T12:02:05.559" v="0"/>
          <pc:sldLayoutMkLst>
            <pc:docMk/>
            <pc:sldMasterMk cId="2628120007" sldId="2147483660"/>
            <pc:sldLayoutMk cId="2127031163" sldId="2147483669"/>
          </pc:sldLayoutMkLst>
          <pc:spChg chg="mod">
            <ac:chgData name="saisonnier Tourisme Culture Patrimoine" userId="S::saisontcp@lesarcssurargens.fr::0ca65382-e596-453e-9522-818d66b87411" providerId="AD" clId="Web-{38922B41-68C3-7771-830F-FCFC9D9C49B3}" dt="2025-07-26T12:02:05.559" v="0"/>
            <ac:spMkLst>
              <pc:docMk/>
              <pc:sldMasterMk cId="2628120007" sldId="2147483660"/>
              <pc:sldLayoutMk cId="2127031163" sldId="2147483669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38922B41-68C3-7771-830F-FCFC9D9C49B3}" dt="2025-07-26T12:02:05.559" v="0"/>
            <ac:spMkLst>
              <pc:docMk/>
              <pc:sldMasterMk cId="2628120007" sldId="2147483660"/>
              <pc:sldLayoutMk cId="2127031163" sldId="2147483669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38922B41-68C3-7771-830F-FCFC9D9C49B3}" dt="2025-07-26T12:02:05.559" v="0"/>
            <ac:spMkLst>
              <pc:docMk/>
              <pc:sldMasterMk cId="2628120007" sldId="2147483660"/>
              <pc:sldLayoutMk cId="2127031163" sldId="2147483669"/>
              <ac:spMk id="4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38922B41-68C3-7771-830F-FCFC9D9C49B3}" dt="2025-07-26T12:02:05.559" v="0"/>
          <pc:sldLayoutMkLst>
            <pc:docMk/>
            <pc:sldMasterMk cId="2628120007" sldId="2147483660"/>
            <pc:sldLayoutMk cId="4160851816" sldId="2147483671"/>
          </pc:sldLayoutMkLst>
          <pc:spChg chg="mod">
            <ac:chgData name="saisonnier Tourisme Culture Patrimoine" userId="S::saisontcp@lesarcssurargens.fr::0ca65382-e596-453e-9522-818d66b87411" providerId="AD" clId="Web-{38922B41-68C3-7771-830F-FCFC9D9C49B3}" dt="2025-07-26T12:02:05.559" v="0"/>
            <ac:spMkLst>
              <pc:docMk/>
              <pc:sldMasterMk cId="2628120007" sldId="2147483660"/>
              <pc:sldLayoutMk cId="4160851816" sldId="2147483671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38922B41-68C3-7771-830F-FCFC9D9C49B3}" dt="2025-07-26T12:02:05.559" v="0"/>
            <ac:spMkLst>
              <pc:docMk/>
              <pc:sldMasterMk cId="2628120007" sldId="2147483660"/>
              <pc:sldLayoutMk cId="4160851816" sldId="2147483671"/>
              <ac:spMk id="3" creationId="{00000000-0000-0000-0000-000000000000}"/>
            </ac:spMkLst>
          </pc:spChg>
        </pc:sldLayoutChg>
      </pc:sldMasterChg>
    </pc:docChg>
  </pc:docChgLst>
  <pc:docChgLst>
    <pc:chgData name="saisonnier Tourisme Culture Patrimoine" userId="S::saisontcp@lesarcssurargens.fr::0ca65382-e596-453e-9522-818d66b87411" providerId="AD" clId="Web-{8126D9BF-5DE9-1721-01BD-5652BD7A526F}"/>
    <pc:docChg chg="addSld delSld modSld">
      <pc:chgData name="saisonnier Tourisme Culture Patrimoine" userId="S::saisontcp@lesarcssurargens.fr::0ca65382-e596-453e-9522-818d66b87411" providerId="AD" clId="Web-{8126D9BF-5DE9-1721-01BD-5652BD7A526F}" dt="2025-07-10T07:38:55.017" v="92"/>
      <pc:docMkLst>
        <pc:docMk/>
      </pc:docMkLst>
      <pc:sldChg chg="addSp delSp modSp">
        <pc:chgData name="saisonnier Tourisme Culture Patrimoine" userId="S::saisontcp@lesarcssurargens.fr::0ca65382-e596-453e-9522-818d66b87411" providerId="AD" clId="Web-{8126D9BF-5DE9-1721-01BD-5652BD7A526F}" dt="2025-07-10T07:37:42.439" v="87" actId="14100"/>
        <pc:sldMkLst>
          <pc:docMk/>
          <pc:sldMk cId="3356872153" sldId="257"/>
        </pc:sldMkLst>
        <pc:spChg chg="add mod">
          <ac:chgData name="saisonnier Tourisme Culture Patrimoine" userId="S::saisontcp@lesarcssurargens.fr::0ca65382-e596-453e-9522-818d66b87411" providerId="AD" clId="Web-{8126D9BF-5DE9-1721-01BD-5652BD7A526F}" dt="2025-07-10T07:31:31.579" v="27" actId="1076"/>
          <ac:spMkLst>
            <pc:docMk/>
            <pc:sldMk cId="3356872153" sldId="257"/>
            <ac:spMk id="7" creationId="{79745376-DBEA-F04A-2732-38B12259FB1F}"/>
          </ac:spMkLst>
        </pc:spChg>
        <pc:spChg chg="add mod">
          <ac:chgData name="saisonnier Tourisme Culture Patrimoine" userId="S::saisontcp@lesarcssurargens.fr::0ca65382-e596-453e-9522-818d66b87411" providerId="AD" clId="Web-{8126D9BF-5DE9-1721-01BD-5652BD7A526F}" dt="2025-07-10T07:31:20.001" v="26" actId="1076"/>
          <ac:spMkLst>
            <pc:docMk/>
            <pc:sldMk cId="3356872153" sldId="257"/>
            <ac:spMk id="9" creationId="{368AFCF8-F8DB-C7F9-412E-B208763945B3}"/>
          </ac:spMkLst>
        </pc:spChg>
      </pc:sldChg>
      <pc:sldChg chg="addSp delSp modSp new">
        <pc:chgData name="saisonnier Tourisme Culture Patrimoine" userId="S::saisontcp@lesarcssurargens.fr::0ca65382-e596-453e-9522-818d66b87411" providerId="AD" clId="Web-{8126D9BF-5DE9-1721-01BD-5652BD7A526F}" dt="2025-07-10T07:37:34.704" v="85" actId="1076"/>
        <pc:sldMkLst>
          <pc:docMk/>
          <pc:sldMk cId="321777574" sldId="258"/>
        </pc:sldMkLst>
        <pc:picChg chg="add mod ord">
          <ac:chgData name="saisonnier Tourisme Culture Patrimoine" userId="S::saisontcp@lesarcssurargens.fr::0ca65382-e596-453e-9522-818d66b87411" providerId="AD" clId="Web-{8126D9BF-5DE9-1721-01BD-5652BD7A526F}" dt="2025-07-10T07:37:27.392" v="84" actId="1076"/>
          <ac:picMkLst>
            <pc:docMk/>
            <pc:sldMk cId="321777574" sldId="258"/>
            <ac:picMk id="4" creationId="{4F7F7DAB-80EF-3D85-D9F0-7EA88B1CE8C5}"/>
          </ac:picMkLst>
        </pc:picChg>
      </pc:sldChg>
      <pc:sldChg chg="addSp delSp modSp new del">
        <pc:chgData name="saisonnier Tourisme Culture Patrimoine" userId="S::saisontcp@lesarcssurargens.fr::0ca65382-e596-453e-9522-818d66b87411" providerId="AD" clId="Web-{8126D9BF-5DE9-1721-01BD-5652BD7A526F}" dt="2025-07-10T07:38:55.017" v="92"/>
        <pc:sldMkLst>
          <pc:docMk/>
          <pc:sldMk cId="3573315660" sldId="259"/>
        </pc:sldMkLst>
      </pc:sldChg>
    </pc:docChg>
  </pc:docChgLst>
  <pc:docChgLst>
    <pc:chgData name="saisonnier Tourisme Culture Patrimoine" userId="S::saisontcp@lesarcssurargens.fr::0ca65382-e596-453e-9522-818d66b87411" providerId="AD" clId="Web-{D64DDCAE-4DF0-4601-F54D-1322CA3BECB2}"/>
    <pc:docChg chg="modSld">
      <pc:chgData name="saisonnier Tourisme Culture Patrimoine" userId="S::saisontcp@lesarcssurargens.fr::0ca65382-e596-453e-9522-818d66b87411" providerId="AD" clId="Web-{D64DDCAE-4DF0-4601-F54D-1322CA3BECB2}" dt="2025-07-09T07:56:32.249" v="3"/>
      <pc:docMkLst>
        <pc:docMk/>
      </pc:docMkLst>
      <pc:sldChg chg="delSp modSp">
        <pc:chgData name="saisonnier Tourisme Culture Patrimoine" userId="S::saisontcp@lesarcssurargens.fr::0ca65382-e596-453e-9522-818d66b87411" providerId="AD" clId="Web-{D64DDCAE-4DF0-4601-F54D-1322CA3BECB2}" dt="2025-07-09T07:56:32.249" v="3"/>
        <pc:sldMkLst>
          <pc:docMk/>
          <pc:sldMk cId="3356872153" sldId="257"/>
        </pc:sldMkLst>
        <pc:spChg chg="mod">
          <ac:chgData name="saisonnier Tourisme Culture Patrimoine" userId="S::saisontcp@lesarcssurargens.fr::0ca65382-e596-453e-9522-818d66b87411" providerId="AD" clId="Web-{D64DDCAE-4DF0-4601-F54D-1322CA3BECB2}" dt="2025-07-09T07:56:27.311" v="2" actId="20577"/>
          <ac:spMkLst>
            <pc:docMk/>
            <pc:sldMk cId="3356872153" sldId="257"/>
            <ac:spMk id="3" creationId="{F763C325-29D5-212F-7F6A-858C347B14FC}"/>
          </ac:spMkLst>
        </pc:spChg>
      </pc:sldChg>
    </pc:docChg>
  </pc:docChgLst>
  <pc:docChgLst>
    <pc:chgData name="saisonnier Tourisme Culture Patrimoine" userId="S::saisontcp@lesarcssurargens.fr::0ca65382-e596-453e-9522-818d66b87411" providerId="AD" clId="Web-{109106A4-5C93-0180-8553-5B5AE409CFE7}"/>
    <pc:docChg chg="modSld">
      <pc:chgData name="saisonnier Tourisme Culture Patrimoine" userId="S::saisontcp@lesarcssurargens.fr::0ca65382-e596-453e-9522-818d66b87411" providerId="AD" clId="Web-{109106A4-5C93-0180-8553-5B5AE409CFE7}" dt="2025-07-26T12:29:57.911" v="8" actId="1076"/>
      <pc:docMkLst>
        <pc:docMk/>
      </pc:docMkLst>
      <pc:sldChg chg="modSp">
        <pc:chgData name="saisonnier Tourisme Culture Patrimoine" userId="S::saisontcp@lesarcssurargens.fr::0ca65382-e596-453e-9522-818d66b87411" providerId="AD" clId="Web-{109106A4-5C93-0180-8553-5B5AE409CFE7}" dt="2025-07-26T12:29:05.786" v="0" actId="1076"/>
        <pc:sldMkLst>
          <pc:docMk/>
          <pc:sldMk cId="3356872153" sldId="257"/>
        </pc:sldMkLst>
        <pc:spChg chg="mod">
          <ac:chgData name="saisonnier Tourisme Culture Patrimoine" userId="S::saisontcp@lesarcssurargens.fr::0ca65382-e596-453e-9522-818d66b87411" providerId="AD" clId="Web-{109106A4-5C93-0180-8553-5B5AE409CFE7}" dt="2025-07-26T12:29:05.786" v="0" actId="1076"/>
          <ac:spMkLst>
            <pc:docMk/>
            <pc:sldMk cId="3356872153" sldId="257"/>
            <ac:spMk id="4" creationId="{C4BF30A7-B385-AE95-27A4-D8923E7519DD}"/>
          </ac:spMkLst>
        </pc:spChg>
      </pc:sldChg>
      <pc:sldChg chg="modSp">
        <pc:chgData name="saisonnier Tourisme Culture Patrimoine" userId="S::saisontcp@lesarcssurargens.fr::0ca65382-e596-453e-9522-818d66b87411" providerId="AD" clId="Web-{109106A4-5C93-0180-8553-5B5AE409CFE7}" dt="2025-07-26T12:29:39.505" v="3" actId="20577"/>
        <pc:sldMkLst>
          <pc:docMk/>
          <pc:sldMk cId="321777574" sldId="258"/>
        </pc:sldMkLst>
        <pc:spChg chg="mod">
          <ac:chgData name="saisonnier Tourisme Culture Patrimoine" userId="S::saisontcp@lesarcssurargens.fr::0ca65382-e596-453e-9522-818d66b87411" providerId="AD" clId="Web-{109106A4-5C93-0180-8553-5B5AE409CFE7}" dt="2025-07-26T12:29:39.505" v="3" actId="20577"/>
          <ac:spMkLst>
            <pc:docMk/>
            <pc:sldMk cId="321777574" sldId="258"/>
            <ac:spMk id="2" creationId="{4AFD0951-1847-0A05-6D65-168C0B79652D}"/>
          </ac:spMkLst>
        </pc:spChg>
        <pc:picChg chg="mod">
          <ac:chgData name="saisonnier Tourisme Culture Patrimoine" userId="S::saisontcp@lesarcssurargens.fr::0ca65382-e596-453e-9522-818d66b87411" providerId="AD" clId="Web-{109106A4-5C93-0180-8553-5B5AE409CFE7}" dt="2025-07-26T12:29:31.973" v="2" actId="1076"/>
          <ac:picMkLst>
            <pc:docMk/>
            <pc:sldMk cId="321777574" sldId="258"/>
            <ac:picMk id="4" creationId="{4F7F7DAB-80EF-3D85-D9F0-7EA88B1CE8C5}"/>
          </ac:picMkLst>
        </pc:picChg>
      </pc:sldChg>
      <pc:sldChg chg="modSp">
        <pc:chgData name="saisonnier Tourisme Culture Patrimoine" userId="S::saisontcp@lesarcssurargens.fr::0ca65382-e596-453e-9522-818d66b87411" providerId="AD" clId="Web-{109106A4-5C93-0180-8553-5B5AE409CFE7}" dt="2025-07-26T12:29:57.911" v="8" actId="1076"/>
        <pc:sldMkLst>
          <pc:docMk/>
          <pc:sldMk cId="134535325" sldId="260"/>
        </pc:sldMkLst>
        <pc:picChg chg="mod">
          <ac:chgData name="saisonnier Tourisme Culture Patrimoine" userId="S::saisontcp@lesarcssurargens.fr::0ca65382-e596-453e-9522-818d66b87411" providerId="AD" clId="Web-{109106A4-5C93-0180-8553-5B5AE409CFE7}" dt="2025-07-26T12:29:57.911" v="8" actId="1076"/>
          <ac:picMkLst>
            <pc:docMk/>
            <pc:sldMk cId="134535325" sldId="260"/>
            <ac:picMk id="5" creationId="{35A9640F-8E26-7252-B92E-43E6EF295F70}"/>
          </ac:picMkLst>
        </pc:picChg>
      </pc:sldChg>
      <pc:sldChg chg="modSp">
        <pc:chgData name="saisonnier Tourisme Culture Patrimoine" userId="S::saisontcp@lesarcssurargens.fr::0ca65382-e596-453e-9522-818d66b87411" providerId="AD" clId="Web-{109106A4-5C93-0180-8553-5B5AE409CFE7}" dt="2025-07-26T12:29:48.677" v="5" actId="14100"/>
        <pc:sldMkLst>
          <pc:docMk/>
          <pc:sldMk cId="101773905" sldId="261"/>
        </pc:sldMkLst>
        <pc:picChg chg="mod">
          <ac:chgData name="saisonnier Tourisme Culture Patrimoine" userId="S::saisontcp@lesarcssurargens.fr::0ca65382-e596-453e-9522-818d66b87411" providerId="AD" clId="Web-{109106A4-5C93-0180-8553-5B5AE409CFE7}" dt="2025-07-26T12:29:48.677" v="5" actId="14100"/>
          <ac:picMkLst>
            <pc:docMk/>
            <pc:sldMk cId="101773905" sldId="261"/>
            <ac:picMk id="5" creationId="{718B0C39-AD1E-779D-6379-E1A7336A72DC}"/>
          </ac:picMkLst>
        </pc:picChg>
      </pc:sldChg>
    </pc:docChg>
  </pc:docChgLst>
  <pc:docChgLst>
    <pc:chgData name="saisonnier Tourisme Culture Patrimoine" userId="S::saisontcp@lesarcssurargens.fr::0ca65382-e596-453e-9522-818d66b87411" providerId="AD" clId="Web-{4D550283-138A-AEE1-EEA4-39B0EFAFCDC8}"/>
    <pc:docChg chg="modSld">
      <pc:chgData name="saisonnier Tourisme Culture Patrimoine" userId="S::saisontcp@lesarcssurargens.fr::0ca65382-e596-453e-9522-818d66b87411" providerId="AD" clId="Web-{4D550283-138A-AEE1-EEA4-39B0EFAFCDC8}" dt="2025-07-12T13:56:41.433" v="3" actId="20577"/>
      <pc:docMkLst>
        <pc:docMk/>
      </pc:docMkLst>
      <pc:sldChg chg="modSp">
        <pc:chgData name="saisonnier Tourisme Culture Patrimoine" userId="S::saisontcp@lesarcssurargens.fr::0ca65382-e596-453e-9522-818d66b87411" providerId="AD" clId="Web-{4D550283-138A-AEE1-EEA4-39B0EFAFCDC8}" dt="2025-07-12T13:56:41.433" v="3" actId="20577"/>
        <pc:sldMkLst>
          <pc:docMk/>
          <pc:sldMk cId="3356872153" sldId="257"/>
        </pc:sldMkLst>
        <pc:spChg chg="mod">
          <ac:chgData name="saisonnier Tourisme Culture Patrimoine" userId="S::saisontcp@lesarcssurargens.fr::0ca65382-e596-453e-9522-818d66b87411" providerId="AD" clId="Web-{4D550283-138A-AEE1-EEA4-39B0EFAFCDC8}" dt="2025-07-12T13:56:41.433" v="3" actId="20577"/>
          <ac:spMkLst>
            <pc:docMk/>
            <pc:sldMk cId="3356872153" sldId="257"/>
            <ac:spMk id="4" creationId="{C4BF30A7-B385-AE95-27A4-D8923E7519DD}"/>
          </ac:spMkLst>
        </pc:spChg>
      </pc:sldChg>
    </pc:docChg>
  </pc:docChgLst>
  <pc:docChgLst>
    <pc:chgData name="saisonnier Tourisme Culture Patrimoine" userId="S::saisontcp@lesarcssurargens.fr::0ca65382-e596-453e-9522-818d66b87411" providerId="AD" clId="Web-{FF10D440-E5BA-F012-A9B8-C46B304B057B}"/>
    <pc:docChg chg="modSld">
      <pc:chgData name="saisonnier Tourisme Culture Patrimoine" userId="S::saisontcp@lesarcssurargens.fr::0ca65382-e596-453e-9522-818d66b87411" providerId="AD" clId="Web-{FF10D440-E5BA-F012-A9B8-C46B304B057B}" dt="2025-07-23T13:05:47.682" v="4" actId="20577"/>
      <pc:docMkLst>
        <pc:docMk/>
      </pc:docMkLst>
      <pc:sldChg chg="modSp">
        <pc:chgData name="saisonnier Tourisme Culture Patrimoine" userId="S::saisontcp@lesarcssurargens.fr::0ca65382-e596-453e-9522-818d66b87411" providerId="AD" clId="Web-{FF10D440-E5BA-F012-A9B8-C46B304B057B}" dt="2025-07-23T13:05:47.682" v="4" actId="20577"/>
        <pc:sldMkLst>
          <pc:docMk/>
          <pc:sldMk cId="3356872153" sldId="257"/>
        </pc:sldMkLst>
        <pc:spChg chg="mod">
          <ac:chgData name="saisonnier Tourisme Culture Patrimoine" userId="S::saisontcp@lesarcssurargens.fr::0ca65382-e596-453e-9522-818d66b87411" providerId="AD" clId="Web-{FF10D440-E5BA-F012-A9B8-C46B304B057B}" dt="2025-07-23T13:05:47.682" v="4" actId="20577"/>
          <ac:spMkLst>
            <pc:docMk/>
            <pc:sldMk cId="3356872153" sldId="257"/>
            <ac:spMk id="9" creationId="{368AFCF8-F8DB-C7F9-412E-B208763945B3}"/>
          </ac:spMkLst>
        </pc:spChg>
      </pc:sldChg>
    </pc:docChg>
  </pc:docChgLst>
  <pc:docChgLst>
    <pc:chgData name="saisonnier Tourisme Culture Patrimoine" userId="S::saisontcp@lesarcssurargens.fr::0ca65382-e596-453e-9522-818d66b87411" providerId="AD" clId="Web-{C9F273AB-485B-E01D-95AA-67AE3C64F7E0}"/>
    <pc:docChg chg="addSld modSld">
      <pc:chgData name="saisonnier Tourisme Culture Patrimoine" userId="S::saisontcp@lesarcssurargens.fr::0ca65382-e596-453e-9522-818d66b87411" providerId="AD" clId="Web-{C9F273AB-485B-E01D-95AA-67AE3C64F7E0}" dt="2025-07-12T13:42:45.676" v="131" actId="14100"/>
      <pc:docMkLst>
        <pc:docMk/>
      </pc:docMkLst>
      <pc:sldChg chg="delSp modSp">
        <pc:chgData name="saisonnier Tourisme Culture Patrimoine" userId="S::saisontcp@lesarcssurargens.fr::0ca65382-e596-453e-9522-818d66b87411" providerId="AD" clId="Web-{C9F273AB-485B-E01D-95AA-67AE3C64F7E0}" dt="2025-07-12T13:42:15.268" v="121"/>
        <pc:sldMkLst>
          <pc:docMk/>
          <pc:sldMk cId="3356872153" sldId="257"/>
        </pc:sldMkLst>
        <pc:spChg chg="mod">
          <ac:chgData name="saisonnier Tourisme Culture Patrimoine" userId="S::saisontcp@lesarcssurargens.fr::0ca65382-e596-453e-9522-818d66b87411" providerId="AD" clId="Web-{C9F273AB-485B-E01D-95AA-67AE3C64F7E0}" dt="2025-07-12T13:36:48.999" v="47" actId="14100"/>
          <ac:spMkLst>
            <pc:docMk/>
            <pc:sldMk cId="3356872153" sldId="257"/>
            <ac:spMk id="7" creationId="{79745376-DBEA-F04A-2732-38B12259FB1F}"/>
          </ac:spMkLst>
        </pc:spChg>
        <pc:spChg chg="mod">
          <ac:chgData name="saisonnier Tourisme Culture Patrimoine" userId="S::saisontcp@lesarcssurargens.fr::0ca65382-e596-453e-9522-818d66b87411" providerId="AD" clId="Web-{C9F273AB-485B-E01D-95AA-67AE3C64F7E0}" dt="2025-07-12T13:38:30.359" v="70" actId="20577"/>
          <ac:spMkLst>
            <pc:docMk/>
            <pc:sldMk cId="3356872153" sldId="257"/>
            <ac:spMk id="9" creationId="{368AFCF8-F8DB-C7F9-412E-B208763945B3}"/>
          </ac:spMkLst>
        </pc:spChg>
      </pc:sldChg>
      <pc:sldChg chg="addSp delSp modSp">
        <pc:chgData name="saisonnier Tourisme Culture Patrimoine" userId="S::saisontcp@lesarcssurargens.fr::0ca65382-e596-453e-9522-818d66b87411" providerId="AD" clId="Web-{C9F273AB-485B-E01D-95AA-67AE3C64F7E0}" dt="2025-07-12T13:40:45.751" v="100"/>
        <pc:sldMkLst>
          <pc:docMk/>
          <pc:sldMk cId="321777574" sldId="258"/>
        </pc:sldMkLst>
        <pc:picChg chg="mod">
          <ac:chgData name="saisonnier Tourisme Culture Patrimoine" userId="S::saisontcp@lesarcssurargens.fr::0ca65382-e596-453e-9522-818d66b87411" providerId="AD" clId="Web-{C9F273AB-485B-E01D-95AA-67AE3C64F7E0}" dt="2025-07-12T13:39:27.235" v="80" actId="14100"/>
          <ac:picMkLst>
            <pc:docMk/>
            <pc:sldMk cId="321777574" sldId="258"/>
            <ac:picMk id="4" creationId="{4F7F7DAB-80EF-3D85-D9F0-7EA88B1CE8C5}"/>
          </ac:picMkLst>
        </pc:picChg>
      </pc:sldChg>
      <pc:sldChg chg="addSp delSp modSp new">
        <pc:chgData name="saisonnier Tourisme Culture Patrimoine" userId="S::saisontcp@lesarcssurargens.fr::0ca65382-e596-453e-9522-818d66b87411" providerId="AD" clId="Web-{C9F273AB-485B-E01D-95AA-67AE3C64F7E0}" dt="2025-07-12T13:41:09.111" v="105"/>
        <pc:sldMkLst>
          <pc:docMk/>
          <pc:sldMk cId="713307102" sldId="259"/>
        </pc:sldMkLst>
      </pc:sldChg>
      <pc:sldChg chg="addSp delSp modSp new">
        <pc:chgData name="saisonnier Tourisme Culture Patrimoine" userId="S::saisontcp@lesarcssurargens.fr::0ca65382-e596-453e-9522-818d66b87411" providerId="AD" clId="Web-{C9F273AB-485B-E01D-95AA-67AE3C64F7E0}" dt="2025-07-12T13:42:05.799" v="119" actId="1076"/>
        <pc:sldMkLst>
          <pc:docMk/>
          <pc:sldMk cId="134535325" sldId="260"/>
        </pc:sldMkLst>
        <pc:picChg chg="add mod">
          <ac:chgData name="saisonnier Tourisme Culture Patrimoine" userId="S::saisontcp@lesarcssurargens.fr::0ca65382-e596-453e-9522-818d66b87411" providerId="AD" clId="Web-{C9F273AB-485B-E01D-95AA-67AE3C64F7E0}" dt="2025-07-12T13:42:05.799" v="119" actId="1076"/>
          <ac:picMkLst>
            <pc:docMk/>
            <pc:sldMk cId="134535325" sldId="260"/>
            <ac:picMk id="5" creationId="{35A9640F-8E26-7252-B92E-43E6EF295F70}"/>
          </ac:picMkLst>
        </pc:picChg>
      </pc:sldChg>
      <pc:sldChg chg="addSp delSp modSp new">
        <pc:chgData name="saisonnier Tourisme Culture Patrimoine" userId="S::saisontcp@lesarcssurargens.fr::0ca65382-e596-453e-9522-818d66b87411" providerId="AD" clId="Web-{C9F273AB-485B-E01D-95AA-67AE3C64F7E0}" dt="2025-07-12T13:42:45.676" v="131" actId="14100"/>
        <pc:sldMkLst>
          <pc:docMk/>
          <pc:sldMk cId="101773905" sldId="261"/>
        </pc:sldMkLst>
        <pc:picChg chg="add mod">
          <ac:chgData name="saisonnier Tourisme Culture Patrimoine" userId="S::saisontcp@lesarcssurargens.fr::0ca65382-e596-453e-9522-818d66b87411" providerId="AD" clId="Web-{C9F273AB-485B-E01D-95AA-67AE3C64F7E0}" dt="2025-07-12T13:42:45.676" v="131" actId="14100"/>
          <ac:picMkLst>
            <pc:docMk/>
            <pc:sldMk cId="101773905" sldId="261"/>
            <ac:picMk id="5" creationId="{718B0C39-AD1E-779D-6379-E1A7336A72D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3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4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6" indent="0" algn="ctr">
              <a:buNone/>
              <a:defRPr sz="1200"/>
            </a:lvl4pPr>
            <a:lvl5pPr marL="1371568" indent="0" algn="ctr">
              <a:buNone/>
              <a:defRPr sz="1200"/>
            </a:lvl5pPr>
            <a:lvl6pPr marL="1714459" indent="0" algn="ctr">
              <a:buNone/>
              <a:defRPr sz="1200"/>
            </a:lvl6pPr>
            <a:lvl7pPr marL="2057351" indent="0" algn="ctr">
              <a:buNone/>
              <a:defRPr sz="1200"/>
            </a:lvl7pPr>
            <a:lvl8pPr marL="2400243" indent="0" algn="ctr">
              <a:buNone/>
              <a:defRPr sz="1200"/>
            </a:lvl8pPr>
            <a:lvl9pPr marL="2743135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67F2-D070-472B-AFA1-80A73823929E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C0479-5B11-4899-95C1-364870DE1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5228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67F2-D070-472B-AFA1-80A73823929E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C0479-5B11-4899-95C1-364870DE1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600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2"/>
            <a:ext cx="1478756" cy="1033215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2"/>
            <a:ext cx="4350544" cy="10332156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67F2-D070-472B-AFA1-80A73823929E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C0479-5B11-4899-95C1-364870DE1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851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67F2-D070-472B-AFA1-80A73823929E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C0479-5B11-4899-95C1-364870DE1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5259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676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568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459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351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243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135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67F2-D070-472B-AFA1-80A73823929E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C0479-5B11-4899-95C1-364870DE1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9055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2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67F2-D070-472B-AFA1-80A73823929E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C0479-5B11-4899-95C1-364870DE1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7325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3"/>
            <a:ext cx="5915025" cy="23565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6" indent="0">
              <a:buNone/>
              <a:defRPr sz="1200" b="1"/>
            </a:lvl4pPr>
            <a:lvl5pPr marL="1371568" indent="0">
              <a:buNone/>
              <a:defRPr sz="1200" b="1"/>
            </a:lvl5pPr>
            <a:lvl6pPr marL="1714459" indent="0">
              <a:buNone/>
              <a:defRPr sz="1200" b="1"/>
            </a:lvl6pPr>
            <a:lvl7pPr marL="2057351" indent="0">
              <a:buNone/>
              <a:defRPr sz="1200" b="1"/>
            </a:lvl7pPr>
            <a:lvl8pPr marL="2400243" indent="0">
              <a:buNone/>
              <a:defRPr sz="1200" b="1"/>
            </a:lvl8pPr>
            <a:lvl9pPr marL="2743135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8"/>
            <a:ext cx="2901255" cy="655037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4" cy="146473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6" indent="0">
              <a:buNone/>
              <a:defRPr sz="1200" b="1"/>
            </a:lvl4pPr>
            <a:lvl5pPr marL="1371568" indent="0">
              <a:buNone/>
              <a:defRPr sz="1200" b="1"/>
            </a:lvl5pPr>
            <a:lvl6pPr marL="1714459" indent="0">
              <a:buNone/>
              <a:defRPr sz="1200" b="1"/>
            </a:lvl6pPr>
            <a:lvl7pPr marL="2057351" indent="0">
              <a:buNone/>
              <a:defRPr sz="1200" b="1"/>
            </a:lvl7pPr>
            <a:lvl8pPr marL="2400243" indent="0">
              <a:buNone/>
              <a:defRPr sz="1200" b="1"/>
            </a:lvl8pPr>
            <a:lvl9pPr marL="2743135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8"/>
            <a:ext cx="2915544" cy="655037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67F2-D070-472B-AFA1-80A73823929E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C0479-5B11-4899-95C1-364870DE1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1880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67F2-D070-472B-AFA1-80A73823929E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C0479-5B11-4899-95C1-364870DE1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7213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67F2-D070-472B-AFA1-80A73823929E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C0479-5B11-4899-95C1-364870DE1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7246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0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755425"/>
            <a:ext cx="3471862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0" y="3657600"/>
            <a:ext cx="2211884" cy="6776157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6" indent="0">
              <a:buNone/>
              <a:defRPr sz="750"/>
            </a:lvl4pPr>
            <a:lvl5pPr marL="1371568" indent="0">
              <a:buNone/>
              <a:defRPr sz="750"/>
            </a:lvl5pPr>
            <a:lvl6pPr marL="1714459" indent="0">
              <a:buNone/>
              <a:defRPr sz="750"/>
            </a:lvl6pPr>
            <a:lvl7pPr marL="2057351" indent="0">
              <a:buNone/>
              <a:defRPr sz="750"/>
            </a:lvl7pPr>
            <a:lvl8pPr marL="2400243" indent="0">
              <a:buNone/>
              <a:defRPr sz="750"/>
            </a:lvl8pPr>
            <a:lvl9pPr marL="2743135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67F2-D070-472B-AFA1-80A73823929E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C0479-5B11-4899-95C1-364870DE1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96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0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755425"/>
            <a:ext cx="3471862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6" indent="0">
              <a:buNone/>
              <a:defRPr sz="1500"/>
            </a:lvl4pPr>
            <a:lvl5pPr marL="1371568" indent="0">
              <a:buNone/>
              <a:defRPr sz="1500"/>
            </a:lvl5pPr>
            <a:lvl6pPr marL="1714459" indent="0">
              <a:buNone/>
              <a:defRPr sz="1500"/>
            </a:lvl6pPr>
            <a:lvl7pPr marL="2057351" indent="0">
              <a:buNone/>
              <a:defRPr sz="1500"/>
            </a:lvl7pPr>
            <a:lvl8pPr marL="2400243" indent="0">
              <a:buNone/>
              <a:defRPr sz="1500"/>
            </a:lvl8pPr>
            <a:lvl9pPr marL="2743135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0" y="3657600"/>
            <a:ext cx="2211884" cy="6776157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6" indent="0">
              <a:buNone/>
              <a:defRPr sz="750"/>
            </a:lvl4pPr>
            <a:lvl5pPr marL="1371568" indent="0">
              <a:buNone/>
              <a:defRPr sz="750"/>
            </a:lvl5pPr>
            <a:lvl6pPr marL="1714459" indent="0">
              <a:buNone/>
              <a:defRPr sz="750"/>
            </a:lvl6pPr>
            <a:lvl7pPr marL="2057351" indent="0">
              <a:buNone/>
              <a:defRPr sz="750"/>
            </a:lvl7pPr>
            <a:lvl8pPr marL="2400243" indent="0">
              <a:buNone/>
              <a:defRPr sz="750"/>
            </a:lvl8pPr>
            <a:lvl9pPr marL="2743135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67F2-D070-472B-AFA1-80A73823929E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C0479-5B11-4899-95C1-364870DE1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703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3"/>
            <a:ext cx="5915025" cy="23565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0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6667F2-D070-472B-AFA1-80A73823929E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0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0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0C0479-5B11-4899-95C1-364870DE1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8120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63C325-29D5-212F-7F6A-858C347B1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6742" y="3224335"/>
            <a:ext cx="2717416" cy="7720983"/>
          </a:xfrm>
        </p:spPr>
        <p:txBody>
          <a:bodyPr vert="horz" lIns="82953" tIns="41476" rIns="82953" bIns="41476" rtlCol="0" anchor="t">
            <a:normAutofit/>
          </a:bodyPr>
          <a:lstStyle/>
          <a:p>
            <a:pPr marL="0" lvl="0" indent="0" defTabSz="414772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816">
                <a:solidFill>
                  <a:prstClr val="black"/>
                </a:solidFill>
                <a:latin typeface="Aptos" panose="02110004020202020204"/>
                <a:ea typeface="+mn-lt"/>
                <a:cs typeface="+mn-lt"/>
              </a:rPr>
              <a:t> </a:t>
            </a:r>
          </a:p>
          <a:p>
            <a:pPr marL="0" lvl="0" indent="0" defTabSz="414772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816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lvl="0" indent="0" defTabSz="414772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816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lvl="0" indent="0" defTabSz="414772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1270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lvl="0" indent="0" defTabSz="414772">
              <a:lnSpc>
                <a:spcPct val="100000"/>
              </a:lnSpc>
              <a:spcBef>
                <a:spcPts val="0"/>
              </a:spcBef>
              <a:buFontTx/>
              <a:buNone/>
              <a:defRPr/>
            </a:pPr>
            <a:endParaRPr lang="en-US" sz="1270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7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5806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5806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80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5806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1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16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1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16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1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16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1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16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1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16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1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16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1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16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1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16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1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16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1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1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16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1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16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1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79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79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79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79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79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79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79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79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79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79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79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79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79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79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79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79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79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79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79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631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  <a:p>
            <a:pPr marL="0" marR="0" lvl="0" indent="0" defTabSz="414772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>
              <a:solidFill>
                <a:prstClr val="black"/>
              </a:solidFill>
              <a:latin typeface="Aptos" panose="02110004020202020204"/>
              <a:ea typeface="+mn-lt"/>
              <a:cs typeface="+mn-lt"/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C4BF30A7-B385-AE95-27A4-D8923E751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878" y="645200"/>
            <a:ext cx="6862456" cy="1002241"/>
          </a:xfrm>
          <a:solidFill>
            <a:srgbClr val="3366CC">
              <a:alpha val="50196"/>
            </a:srgbClr>
          </a:solidFill>
        </p:spPr>
        <p:txBody>
          <a:bodyPr>
            <a:noAutofit/>
          </a:bodyPr>
          <a:lstStyle/>
          <a:p>
            <a:pPr algn="ctr"/>
            <a:r>
              <a:rPr lang="fr-FR" sz="6000" dirty="0"/>
              <a:t>La tour de l’horloge</a:t>
            </a:r>
            <a:endParaRPr lang="en-US" sz="6000"/>
          </a:p>
        </p:txBody>
      </p:sp>
      <p:pic>
        <p:nvPicPr>
          <p:cNvPr id="5" name="Image 4" descr="Une image contenant Graphique, capture d’écran, graphisme, Police&#10;&#10;Le contenu généré par l’IA peut être incorrect.">
            <a:extLst>
              <a:ext uri="{FF2B5EF4-FFF2-40B4-BE49-F238E27FC236}">
                <a16:creationId xmlns:a16="http://schemas.microsoft.com/office/drawing/2014/main" id="{7E140B9B-200B-9E50-E661-0443345CE9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7" y="7062"/>
            <a:ext cx="2197007" cy="61666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9745376-DBEA-F04A-2732-38B12259FB1F}"/>
              </a:ext>
            </a:extLst>
          </p:cNvPr>
          <p:cNvSpPr txBox="1"/>
          <p:nvPr/>
        </p:nvSpPr>
        <p:spPr>
          <a:xfrm>
            <a:off x="4163" y="1901526"/>
            <a:ext cx="6847751" cy="229975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82953" tIns="41476" rIns="82953" bIns="4147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400" b="1" dirty="0">
                <a:latin typeface="Calibri"/>
                <a:ea typeface="Calibri"/>
                <a:cs typeface="Calibri"/>
              </a:rPr>
              <a:t>En résumé,</a:t>
            </a:r>
          </a:p>
          <a:p>
            <a:endParaRPr lang="fr-FR" sz="2400" b="1" dirty="0">
              <a:latin typeface="Calibri"/>
              <a:ea typeface="Calibri"/>
              <a:cs typeface="Calibri"/>
            </a:endParaRPr>
          </a:p>
          <a:p>
            <a:r>
              <a:rPr lang="fr-FR" sz="2400" dirty="0">
                <a:latin typeface="Calibri"/>
                <a:ea typeface="Calibri"/>
                <a:cs typeface="Calibri"/>
              </a:rPr>
              <a:t>Une transaction de 1366 énumère une trentaine de plaintes formulées par la communauté d’habitants au seigneur des Arcs ainsi que les réponses apportées par trois juristes de Draguignan.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endParaRPr lang="fr-FR" sz="2400" dirty="0">
              <a:latin typeface="Calibri"/>
              <a:ea typeface="Calibri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8AFCF8-F8DB-C7F9-412E-B208763945B3}"/>
              </a:ext>
            </a:extLst>
          </p:cNvPr>
          <p:cNvSpPr txBox="1"/>
          <p:nvPr/>
        </p:nvSpPr>
        <p:spPr>
          <a:xfrm>
            <a:off x="-8520" y="4311626"/>
            <a:ext cx="6860434" cy="7881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82953" tIns="41476" rIns="82953" bIns="4147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400" b="1" dirty="0">
                <a:latin typeface="Calibri"/>
                <a:ea typeface="Calibri"/>
                <a:cs typeface="Segoe UI"/>
              </a:rPr>
              <a:t>Pour en savoir plus,</a:t>
            </a:r>
            <a:endParaRPr lang="en-US" sz="2400" dirty="0"/>
          </a:p>
          <a:p>
            <a:endParaRPr lang="fr-FR" sz="2177" dirty="0">
              <a:latin typeface="Calibri"/>
              <a:ea typeface="Calibri"/>
              <a:cs typeface="Segoe U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621D7D7-B2AA-6702-1910-54618A3FA436}"/>
              </a:ext>
            </a:extLst>
          </p:cNvPr>
          <p:cNvSpPr txBox="1"/>
          <p:nvPr/>
        </p:nvSpPr>
        <p:spPr>
          <a:xfrm>
            <a:off x="10047" y="4852433"/>
            <a:ext cx="6874932" cy="31700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000" dirty="0">
                <a:latin typeface="Calibri"/>
                <a:cs typeface="Segoe UI"/>
              </a:rPr>
              <a:t>En 1366, les trois arbitres de Draguignan, après avoir entendu à la fois les habitants et le seigneur, répondent à la liste de plaintes reçues et suite à de longues négociations, un accord est signé entre les habitants des Arcs et le seigneur Arnaud III de Villeneuve.</a:t>
            </a:r>
            <a:r>
              <a:rPr lang="en-US" sz="2000" dirty="0">
                <a:latin typeface="Calibri"/>
                <a:cs typeface="Segoe UI"/>
              </a:rPr>
              <a:t> ​</a:t>
            </a:r>
            <a:endParaRPr lang="en-US" dirty="0"/>
          </a:p>
          <a:p>
            <a:r>
              <a:rPr lang="fr-FR" sz="2000" dirty="0">
                <a:latin typeface="Calibri"/>
                <a:cs typeface="Segoe UI"/>
              </a:rPr>
              <a:t>La plainte n°21 nous informe que </a:t>
            </a:r>
            <a:r>
              <a:rPr lang="fr-FR" sz="2000" i="1" dirty="0">
                <a:latin typeface="Calibri"/>
                <a:cs typeface="Segoe UI"/>
              </a:rPr>
              <a:t>« le seigneur refuse de contribuer aux dépenses engagées par les habitants pour la fortification du village ».</a:t>
            </a:r>
            <a:r>
              <a:rPr lang="fr-FR" sz="2000" dirty="0">
                <a:latin typeface="Calibri"/>
                <a:cs typeface="Segoe UI"/>
              </a:rPr>
              <a:t> Il en résulte que</a:t>
            </a:r>
            <a:r>
              <a:rPr lang="fr-FR" sz="2000" i="1" dirty="0">
                <a:latin typeface="Calibri"/>
                <a:cs typeface="Segoe UI"/>
              </a:rPr>
              <a:t> « le seigneur n’est pas plus obligé de contribuer pour la fortification du village que les habitants ne le sont pour celle du château ». </a:t>
            </a:r>
            <a:endParaRPr lang="fr-FR" sz="2000" i="1" dirty="0">
              <a:latin typeface="Calibri"/>
              <a:ea typeface="Calibri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356872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OUR HORLOGE Dictionnaire Viollet Le DUC 2.png">
            <a:extLst>
              <a:ext uri="{FF2B5EF4-FFF2-40B4-BE49-F238E27FC236}">
                <a16:creationId xmlns:a16="http://schemas.microsoft.com/office/drawing/2014/main" id="{4F7F7DAB-80EF-3D85-D9F0-7EA88B1CE8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425" y="8040"/>
            <a:ext cx="6732759" cy="685867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AFD0951-1847-0A05-6D65-168C0B79652D}"/>
              </a:ext>
            </a:extLst>
          </p:cNvPr>
          <p:cNvSpPr txBox="1"/>
          <p:nvPr/>
        </p:nvSpPr>
        <p:spPr>
          <a:xfrm>
            <a:off x="-79917" y="7279888"/>
            <a:ext cx="7036419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>
                <a:latin typeface="Calibri"/>
                <a:cs typeface="Segoe UI"/>
              </a:rPr>
              <a:t>Cette plainte nous apprend que la troisième enceinte de la ville a été réalisée au XIVe. Sont visibles aujourd’hui la porte, dite « portal d’abas » (aussi appelée « portal d’aval ») et la tour de flanquement, transformée au XVIIe siècle en tour de l’horloge. </a:t>
            </a:r>
            <a:r>
              <a:rPr lang="en-US" dirty="0">
                <a:latin typeface="Calibri"/>
                <a:cs typeface="Segoe UI"/>
              </a:rPr>
              <a:t> ​​</a:t>
            </a:r>
            <a:endParaRPr lang="en-US" dirty="0"/>
          </a:p>
          <a:p>
            <a:r>
              <a:rPr lang="en-US" dirty="0">
                <a:latin typeface="Calibri"/>
                <a:cs typeface="Segoe UI"/>
              </a:rPr>
              <a:t>​​</a:t>
            </a:r>
            <a:endParaRPr lang="en-US" dirty="0">
              <a:latin typeface="Calibri"/>
              <a:ea typeface="Calibri"/>
              <a:cs typeface="Segoe UI"/>
            </a:endParaRPr>
          </a:p>
          <a:p>
            <a:r>
              <a:rPr lang="fr-FR" dirty="0">
                <a:latin typeface="Calibri"/>
                <a:cs typeface="Segoe UI"/>
              </a:rPr>
              <a:t>Les illustrations proviennent du « Dictionnaire raisonné de l'architecture française du XIe au XVIe siècle » - Eugène-Emmanuel Viollet-Le-Duc</a:t>
            </a:r>
            <a:r>
              <a:rPr lang="en-US" dirty="0">
                <a:latin typeface="Calibri"/>
                <a:cs typeface="Segoe UI"/>
              </a:rPr>
              <a:t>​​</a:t>
            </a:r>
            <a:endParaRPr lang="en-US" dirty="0">
              <a:latin typeface="Calibri"/>
              <a:ea typeface="Calibri"/>
              <a:cs typeface="Segoe UI"/>
            </a:endParaRPr>
          </a:p>
          <a:p>
            <a:r>
              <a:rPr lang="fr-FR" dirty="0">
                <a:latin typeface="Calibri"/>
                <a:cs typeface="Segoe UI"/>
              </a:rPr>
              <a:t>Ainsi que de l’ouvrage « Pages d’Histoire d’un Terroir Provençal – Les Arcs sur Argens » - Association Les Amis du Parage</a:t>
            </a:r>
            <a:r>
              <a:rPr lang="en-US" dirty="0">
                <a:latin typeface="Calibri"/>
                <a:cs typeface="Segoe UI"/>
              </a:rPr>
              <a:t>​.</a:t>
            </a:r>
            <a:endParaRPr lang="en-US" dirty="0">
              <a:latin typeface="Calibri"/>
              <a:ea typeface="Calibri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21777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OUR HORLOGE Dictionnaire Viollet Le DUC.png">
            <a:extLst>
              <a:ext uri="{FF2B5EF4-FFF2-40B4-BE49-F238E27FC236}">
                <a16:creationId xmlns:a16="http://schemas.microsoft.com/office/drawing/2014/main" id="{35A9640F-8E26-7252-B92E-43E6EF295F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2" y="4208"/>
            <a:ext cx="6848395" cy="11472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35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OUR HORLOGE - plan enceintes.jpg">
            <a:extLst>
              <a:ext uri="{FF2B5EF4-FFF2-40B4-BE49-F238E27FC236}">
                <a16:creationId xmlns:a16="http://schemas.microsoft.com/office/drawing/2014/main" id="{718B0C39-AD1E-779D-6379-E1A7336A72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6" y="-2551"/>
            <a:ext cx="6836071" cy="9405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739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CF7233F6F4F749B98EBCA55174F2BE" ma:contentTypeVersion="13" ma:contentTypeDescription="Create a new document." ma:contentTypeScope="" ma:versionID="0241d21bc49f817ab8e67d29f8f654ef">
  <xsd:schema xmlns:xsd="http://www.w3.org/2001/XMLSchema" xmlns:xs="http://www.w3.org/2001/XMLSchema" xmlns:p="http://schemas.microsoft.com/office/2006/metadata/properties" xmlns:ns2="f4c7469f-ea08-4a28-abbd-883824f19f6c" xmlns:ns3="43590ac0-9243-467b-ab7d-a880e2fba6e9" targetNamespace="http://schemas.microsoft.com/office/2006/metadata/properties" ma:root="true" ma:fieldsID="835ddc4750dae39e496f17abcc570d02" ns2:_="" ns3:_="">
    <xsd:import namespace="f4c7469f-ea08-4a28-abbd-883824f19f6c"/>
    <xsd:import namespace="43590ac0-9243-467b-ab7d-a880e2fba6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c7469f-ea08-4a28-abbd-883824f19f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d3dca8c-85d8-48db-af3d-7e663b093e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590ac0-9243-467b-ab7d-a880e2fba6e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9700ba1-d8af-4814-8fff-c6fe6aa8a9fb}" ma:internalName="TaxCatchAll" ma:showField="CatchAllData" ma:web="43590ac0-9243-467b-ab7d-a880e2fba6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4c7469f-ea08-4a28-abbd-883824f19f6c">
      <Terms xmlns="http://schemas.microsoft.com/office/infopath/2007/PartnerControls"/>
    </lcf76f155ced4ddcb4097134ff3c332f>
    <TaxCatchAll xmlns="43590ac0-9243-467b-ab7d-a880e2fba6e9" xsi:nil="true"/>
  </documentManagement>
</p:properties>
</file>

<file path=customXml/itemProps1.xml><?xml version="1.0" encoding="utf-8"?>
<ds:datastoreItem xmlns:ds="http://schemas.openxmlformats.org/officeDocument/2006/customXml" ds:itemID="{BC2C00DA-1297-4356-88A3-04D5830DD2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DD07C8A-3A0D-4FC2-9A90-08B1ED8F1D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c7469f-ea08-4a28-abbd-883824f19f6c"/>
    <ds:schemaRef ds:uri="43590ac0-9243-467b-ab7d-a880e2fba6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0873EB-27CB-4E0F-BA5D-AB368269C460}">
  <ds:schemaRefs>
    <ds:schemaRef ds:uri="http://schemas.microsoft.com/office/2006/documentManagement/types"/>
    <ds:schemaRef ds:uri="f4c7469f-ea08-4a28-abbd-883824f19f6c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43590ac0-9243-467b-ab7d-a880e2fba6e9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bbf3b124-a8dc-4a32-83f2-904904103077}" enabled="0" method="" siteId="{bbf3b124-a8dc-4a32-83f2-90490410307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246</Words>
  <Application>Microsoft Office PowerPoint</Application>
  <PresentationFormat>Grand écran</PresentationFormat>
  <Paragraphs>65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Thème Office</vt:lpstr>
      <vt:lpstr>La tour de l’horloge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Benoit JARRY</dc:creator>
  <cp:lastModifiedBy>COLLET Laurene</cp:lastModifiedBy>
  <cp:revision>34</cp:revision>
  <dcterms:created xsi:type="dcterms:W3CDTF">2025-07-01T12:29:29Z</dcterms:created>
  <dcterms:modified xsi:type="dcterms:W3CDTF">2025-09-22T08:03:47Z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0x010100FDCF7233F6F4F749B98EBCA55174F2BE</vt:lpwstr>
  </property>
  <property fmtid="{D5CDD505-2E9C-101B-9397-08002B2CF9AE}" pid="3" name="MediaServiceImageTags">
    <vt:lpwstr/>
  </property>
</Properties>
</file>