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32DC9-D4BC-BC14-27F8-9A48F3865C36}" v="2" dt="2025-07-22T07:45:35.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3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41B32DC9-D4BC-BC14-27F8-9A48F3865C36}"/>
    <pc:docChg chg="modSld">
      <pc:chgData name="saisonnier Tourisme Culture Patrimoine" userId="S::saisontcp@lesarcssurargens.fr::0ca65382-e596-453e-9522-818d66b87411" providerId="AD" clId="Web-{41B32DC9-D4BC-BC14-27F8-9A48F3865C36}" dt="2025-07-22T07:45:35.954" v="1" actId="1076"/>
      <pc:docMkLst>
        <pc:docMk/>
      </pc:docMkLst>
      <pc:sldChg chg="modSp">
        <pc:chgData name="saisonnier Tourisme Culture Patrimoine" userId="S::saisontcp@lesarcssurargens.fr::0ca65382-e596-453e-9522-818d66b87411" providerId="AD" clId="Web-{41B32DC9-D4BC-BC14-27F8-9A48F3865C36}" dt="2025-07-22T07:45:35.954" v="1" actId="1076"/>
        <pc:sldMkLst>
          <pc:docMk/>
          <pc:sldMk cId="1228919933" sldId="257"/>
        </pc:sldMkLst>
        <pc:picChg chg="mod">
          <ac:chgData name="saisonnier Tourisme Culture Patrimoine" userId="S::saisontcp@lesarcssurargens.fr::0ca65382-e596-453e-9522-818d66b87411" providerId="AD" clId="Web-{41B32DC9-D4BC-BC14-27F8-9A48F3865C36}" dt="2025-07-22T07:45:35.954" v="1" actId="1076"/>
          <ac:picMkLst>
            <pc:docMk/>
            <pc:sldMk cId="1228919933" sldId="257"/>
            <ac:picMk id="6" creationId="{E29BA706-EDAB-F7C6-E7A8-66A29BFF7603}"/>
          </ac:picMkLst>
        </pc:picChg>
      </pc:sldChg>
    </pc:docChg>
  </pc:docChgLst>
  <pc:docChgLst>
    <pc:chgData name="saisonnier Tourisme Culture Patrimoine" userId="S::saisontcp@lesarcssurargens.fr::0ca65382-e596-453e-9522-818d66b87411" providerId="AD" clId="Web-{C94AF73F-406C-9A44-4361-A42F18046F25}"/>
    <pc:docChg chg="mod addSld delSld modSld modMainMaster setSldSz">
      <pc:chgData name="saisonnier Tourisme Culture Patrimoine" userId="S::saisontcp@lesarcssurargens.fr::0ca65382-e596-453e-9522-818d66b87411" providerId="AD" clId="Web-{C94AF73F-406C-9A44-4361-A42F18046F25}" dt="2025-07-19T13:48:46.880" v="81" actId="20577"/>
      <pc:docMkLst>
        <pc:docMk/>
      </pc:docMkLst>
      <pc:sldChg chg="addSp delSp modSp new">
        <pc:chgData name="saisonnier Tourisme Culture Patrimoine" userId="S::saisontcp@lesarcssurargens.fr::0ca65382-e596-453e-9522-818d66b87411" providerId="AD" clId="Web-{C94AF73F-406C-9A44-4361-A42F18046F25}" dt="2025-07-19T13:48:20.724" v="73"/>
        <pc:sldMkLst>
          <pc:docMk/>
          <pc:sldMk cId="334926804" sldId="256"/>
        </pc:sldMkLst>
        <pc:spChg chg="add mod">
          <ac:chgData name="saisonnier Tourisme Culture Patrimoine" userId="S::saisontcp@lesarcssurargens.fr::0ca65382-e596-453e-9522-818d66b87411" providerId="AD" clId="Web-{C94AF73F-406C-9A44-4361-A42F18046F25}" dt="2025-07-19T13:45:40.349" v="13" actId="20577"/>
          <ac:spMkLst>
            <pc:docMk/>
            <pc:sldMk cId="334926804" sldId="256"/>
            <ac:spMk id="5" creationId="{02A9AA0A-6994-35E5-3303-99661079216E}"/>
          </ac:spMkLst>
        </pc:spChg>
        <pc:picChg chg="add mod">
          <ac:chgData name="saisonnier Tourisme Culture Patrimoine" userId="S::saisontcp@lesarcssurargens.fr::0ca65382-e596-453e-9522-818d66b87411" providerId="AD" clId="Web-{C94AF73F-406C-9A44-4361-A42F18046F25}" dt="2025-07-19T13:45:26.552" v="6" actId="1076"/>
          <ac:picMkLst>
            <pc:docMk/>
            <pc:sldMk cId="334926804" sldId="256"/>
            <ac:picMk id="4" creationId="{E866BAC6-EE17-0FE6-C73D-9D90CA4CD7FC}"/>
          </ac:picMkLst>
        </pc:picChg>
        <pc:picChg chg="add mod">
          <ac:chgData name="saisonnier Tourisme Culture Patrimoine" userId="S::saisontcp@lesarcssurargens.fr::0ca65382-e596-453e-9522-818d66b87411" providerId="AD" clId="Web-{C94AF73F-406C-9A44-4361-A42F18046F25}" dt="2025-07-19T13:46:11.817" v="20" actId="1076"/>
          <ac:picMkLst>
            <pc:docMk/>
            <pc:sldMk cId="334926804" sldId="256"/>
            <ac:picMk id="7" creationId="{F28FF329-EBCD-4FAB-B1BB-8AE8AE7647FF}"/>
          </ac:picMkLst>
        </pc:picChg>
      </pc:sldChg>
      <pc:sldChg chg="del">
        <pc:chgData name="saisonnier Tourisme Culture Patrimoine" userId="S::saisontcp@lesarcssurargens.fr::0ca65382-e596-453e-9522-818d66b87411" providerId="AD" clId="Web-{C94AF73F-406C-9A44-4361-A42F18046F25}" dt="2025-07-19T13:45:08.130" v="1"/>
        <pc:sldMkLst>
          <pc:docMk/>
          <pc:sldMk cId="3784089036" sldId="256"/>
        </pc:sldMkLst>
      </pc:sldChg>
      <pc:sldChg chg="addSp delSp modSp new">
        <pc:chgData name="saisonnier Tourisme Culture Patrimoine" userId="S::saisontcp@lesarcssurargens.fr::0ca65382-e596-453e-9522-818d66b87411" providerId="AD" clId="Web-{C94AF73F-406C-9A44-4361-A42F18046F25}" dt="2025-07-19T13:48:46.880" v="81" actId="20577"/>
        <pc:sldMkLst>
          <pc:docMk/>
          <pc:sldMk cId="1228919933" sldId="257"/>
        </pc:sldMkLst>
        <pc:spChg chg="add mod">
          <ac:chgData name="saisonnier Tourisme Culture Patrimoine" userId="S::saisontcp@lesarcssurargens.fr::0ca65382-e596-453e-9522-818d66b87411" providerId="AD" clId="Web-{C94AF73F-406C-9A44-4361-A42F18046F25}" dt="2025-07-19T13:48:12.193" v="71" actId="20577"/>
          <ac:spMkLst>
            <pc:docMk/>
            <pc:sldMk cId="1228919933" sldId="257"/>
            <ac:spMk id="4" creationId="{3B8513B4-E404-8D17-C0F7-D0D8DA563451}"/>
          </ac:spMkLst>
        </pc:spChg>
        <pc:spChg chg="add mod">
          <ac:chgData name="saisonnier Tourisme Culture Patrimoine" userId="S::saisontcp@lesarcssurargens.fr::0ca65382-e596-453e-9522-818d66b87411" providerId="AD" clId="Web-{C94AF73F-406C-9A44-4361-A42F18046F25}" dt="2025-07-19T13:48:46.880" v="81" actId="20577"/>
          <ac:spMkLst>
            <pc:docMk/>
            <pc:sldMk cId="1228919933" sldId="257"/>
            <ac:spMk id="5" creationId="{C6682751-EAA0-EA7E-1BFD-1D3BE4D03E8B}"/>
          </ac:spMkLst>
        </pc:spChg>
        <pc:picChg chg="add mod">
          <ac:chgData name="saisonnier Tourisme Culture Patrimoine" userId="S::saisontcp@lesarcssurargens.fr::0ca65382-e596-453e-9522-818d66b87411" providerId="AD" clId="Web-{C94AF73F-406C-9A44-4361-A42F18046F25}" dt="2025-07-19T13:48:27.302" v="76" actId="14100"/>
          <ac:picMkLst>
            <pc:docMk/>
            <pc:sldMk cId="1228919933" sldId="257"/>
            <ac:picMk id="6" creationId="{E29BA706-EDAB-F7C6-E7A8-66A29BFF7603}"/>
          </ac:picMkLst>
        </pc:picChg>
      </pc:sldChg>
      <pc:sldMasterChg chg="modSp modSldLayout">
        <pc:chgData name="saisonnier Tourisme Culture Patrimoine" userId="S::saisontcp@lesarcssurargens.fr::0ca65382-e596-453e-9522-818d66b87411" providerId="AD" clId="Web-{C94AF73F-406C-9A44-4361-A42F18046F25}" dt="2025-07-19T13:45:05.958" v="0"/>
        <pc:sldMasterMkLst>
          <pc:docMk/>
          <pc:sldMasterMk cId="3071127875" sldId="2147483648"/>
        </pc:sldMaster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C94AF73F-406C-9A44-4361-A42F18046F25}" dt="2025-07-19T13:45:05.958"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C94AF73F-406C-9A44-4361-A42F18046F25}" dt="2025-07-19T13:45:05.958"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E866BAC6-EE17-0FE6-C73D-9D90CA4CD7FC}"/>
              </a:ext>
            </a:extLst>
          </p:cNvPr>
          <p:cNvPicPr>
            <a:picLocks noChangeAspect="1"/>
          </p:cNvPicPr>
          <p:nvPr/>
        </p:nvPicPr>
        <p:blipFill>
          <a:blip r:embed="rId2"/>
          <a:stretch>
            <a:fillRect/>
          </a:stretch>
        </p:blipFill>
        <p:spPr>
          <a:xfrm>
            <a:off x="6494" y="142875"/>
            <a:ext cx="3000375" cy="857250"/>
          </a:xfrm>
          <a:prstGeom prst="rect">
            <a:avLst/>
          </a:prstGeom>
        </p:spPr>
      </p:pic>
      <p:sp>
        <p:nvSpPr>
          <p:cNvPr id="5" name="Titre 1">
            <a:extLst>
              <a:ext uri="{FF2B5EF4-FFF2-40B4-BE49-F238E27FC236}">
                <a16:creationId xmlns:a16="http://schemas.microsoft.com/office/drawing/2014/main" id="{02A9AA0A-6994-35E5-3303-99661079216E}"/>
              </a:ext>
            </a:extLst>
          </p:cNvPr>
          <p:cNvSpPr txBox="1">
            <a:spLocks/>
          </p:cNvSpPr>
          <p:nvPr/>
        </p:nvSpPr>
        <p:spPr>
          <a:xfrm>
            <a:off x="4825" y="1473971"/>
            <a:ext cx="6848348" cy="1024378"/>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Les figuiers de barbarie</a:t>
            </a:r>
            <a:endParaRPr lang="en-US" dirty="0"/>
          </a:p>
        </p:txBody>
      </p:sp>
      <p:pic>
        <p:nvPicPr>
          <p:cNvPr id="7" name="Picture 6" descr="SUCCULENTES FIGUIER BARBARIE.jpg">
            <a:extLst>
              <a:ext uri="{FF2B5EF4-FFF2-40B4-BE49-F238E27FC236}">
                <a16:creationId xmlns:a16="http://schemas.microsoft.com/office/drawing/2014/main" id="{F28FF329-EBCD-4FAB-B1BB-8AE8AE7647FF}"/>
              </a:ext>
            </a:extLst>
          </p:cNvPr>
          <p:cNvPicPr>
            <a:picLocks noChangeAspect="1"/>
          </p:cNvPicPr>
          <p:nvPr/>
        </p:nvPicPr>
        <p:blipFill>
          <a:blip r:embed="rId3"/>
          <a:stretch>
            <a:fillRect/>
          </a:stretch>
        </p:blipFill>
        <p:spPr>
          <a:xfrm>
            <a:off x="8659" y="3305714"/>
            <a:ext cx="6858000" cy="7208482"/>
          </a:xfrm>
          <a:prstGeom prst="rect">
            <a:avLst/>
          </a:prstGeom>
        </p:spPr>
      </p:pic>
    </p:spTree>
    <p:extLst>
      <p:ext uri="{BB962C8B-B14F-4D97-AF65-F5344CB8AC3E}">
        <p14:creationId xmlns:p14="http://schemas.microsoft.com/office/powerpoint/2010/main" val="33492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8513B4-E404-8D17-C0F7-D0D8DA563451}"/>
              </a:ext>
            </a:extLst>
          </p:cNvPr>
          <p:cNvSpPr txBox="1"/>
          <p:nvPr/>
        </p:nvSpPr>
        <p:spPr>
          <a:xfrm>
            <a:off x="-845" y="2956"/>
            <a:ext cx="686602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dirty="0">
              <a:latin typeface="Calibri"/>
              <a:ea typeface="Calibri"/>
              <a:cs typeface="Calibri"/>
            </a:endParaRPr>
          </a:p>
          <a:p>
            <a:r>
              <a:rPr lang="fr-FR" sz="2400" dirty="0">
                <a:latin typeface="Calibri"/>
                <a:ea typeface="Calibri"/>
                <a:cs typeface="Calibri"/>
              </a:rPr>
              <a:t>Aussi appelé cactus raquette, le figuier de barbarie, ou figuier des indes (opuntia ficus </a:t>
            </a:r>
            <a:r>
              <a:rPr lang="fr-FR" sz="2400" err="1">
                <a:latin typeface="Calibri"/>
                <a:ea typeface="Calibri"/>
                <a:cs typeface="Calibri"/>
              </a:rPr>
              <a:t>indica</a:t>
            </a:r>
            <a:r>
              <a:rPr lang="fr-FR" sz="2400" dirty="0">
                <a:latin typeface="Calibri"/>
                <a:ea typeface="Calibri"/>
                <a:cs typeface="Calibri"/>
              </a:rPr>
              <a:t> de son nom latin) fait partie de la famille des cactacées. Originaire du Mexique, il est l’une des « curiosités végétales » ramenées du nouveau monde. </a:t>
            </a:r>
            <a:endParaRPr lang="en-US" sz="2400" dirty="0">
              <a:latin typeface="Calibri"/>
              <a:ea typeface="Calibri"/>
              <a:cs typeface="Calibri"/>
            </a:endParaRPr>
          </a:p>
        </p:txBody>
      </p:sp>
      <p:sp>
        <p:nvSpPr>
          <p:cNvPr id="5" name="TextBox 4">
            <a:extLst>
              <a:ext uri="{FF2B5EF4-FFF2-40B4-BE49-F238E27FC236}">
                <a16:creationId xmlns:a16="http://schemas.microsoft.com/office/drawing/2014/main" id="{C6682751-EAA0-EA7E-1BFD-1D3BE4D03E8B}"/>
              </a:ext>
            </a:extLst>
          </p:cNvPr>
          <p:cNvSpPr txBox="1"/>
          <p:nvPr/>
        </p:nvSpPr>
        <p:spPr>
          <a:xfrm>
            <a:off x="0" y="3252438"/>
            <a:ext cx="685124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dirty="0" err="1">
                <a:latin typeface="Calibri"/>
                <a:ea typeface="Calibri"/>
                <a:cs typeface="Calibri"/>
              </a:rPr>
              <a:t>en</a:t>
            </a:r>
            <a:r>
              <a:rPr lang="en-US" sz="2400" b="1" dirty="0">
                <a:latin typeface="Calibri"/>
                <a:ea typeface="Calibri"/>
                <a:cs typeface="Calibri"/>
              </a:rPr>
              <a:t> savoir plus,</a:t>
            </a:r>
          </a:p>
          <a:p>
            <a:endParaRPr lang="en-US" dirty="0">
              <a:latin typeface="Aptos"/>
              <a:ea typeface="Calibri"/>
              <a:cs typeface="Calibri"/>
            </a:endParaRPr>
          </a:p>
          <a:p>
            <a:r>
              <a:rPr lang="fr-FR" sz="2000" dirty="0">
                <a:latin typeface="Calibri"/>
                <a:ea typeface="Calibri"/>
                <a:cs typeface="Calibri"/>
              </a:rPr>
              <a:t>C’est une plante xérophyte, parfaitement adaptée à la sécheresse. La « raquette », ou </a:t>
            </a:r>
            <a:r>
              <a:rPr lang="fr-FR" sz="2000" err="1">
                <a:latin typeface="Calibri"/>
                <a:ea typeface="Calibri"/>
                <a:cs typeface="Calibri"/>
              </a:rPr>
              <a:t>clatode</a:t>
            </a:r>
            <a:r>
              <a:rPr lang="fr-FR" sz="2000" dirty="0">
                <a:latin typeface="Calibri"/>
                <a:ea typeface="Calibri"/>
                <a:cs typeface="Calibri"/>
              </a:rPr>
              <a:t>, est en réalité la tige aplatie de la plante et non la feuille. Elle est recouverte d’une cuticule céreuse, qui lui donne cet aspect bleuté et lui permet de limiter l’évapotranspiration. Les épines sont les vestiges des bourgeons. Les feuilles ne font que quelques millimètres. </a:t>
            </a:r>
            <a:endParaRPr lang="en-US" sz="2000" dirty="0">
              <a:latin typeface="Calibri"/>
              <a:ea typeface="Calibri"/>
              <a:cs typeface="Calibri"/>
            </a:endParaRPr>
          </a:p>
          <a:p>
            <a:endParaRPr lang="fr-FR" sz="2000" dirty="0">
              <a:latin typeface="Calibri"/>
              <a:ea typeface="Calibri"/>
              <a:cs typeface="Calibri"/>
            </a:endParaRPr>
          </a:p>
          <a:p>
            <a:r>
              <a:rPr lang="fr-FR" sz="2000" dirty="0">
                <a:latin typeface="Calibri"/>
                <a:ea typeface="Calibri"/>
                <a:cs typeface="Calibri"/>
              </a:rPr>
              <a:t>Les populations précolombiennes cultivaient le figuier de barbarie</a:t>
            </a:r>
            <a:r>
              <a:rPr lang="fr-FR" sz="2000" i="1" dirty="0">
                <a:latin typeface="Calibri"/>
                <a:ea typeface="Calibri"/>
                <a:cs typeface="Calibri"/>
              </a:rPr>
              <a:t> </a:t>
            </a:r>
            <a:r>
              <a:rPr lang="fr-FR" sz="2000" dirty="0">
                <a:latin typeface="Calibri"/>
                <a:ea typeface="Calibri"/>
                <a:cs typeface="Calibri"/>
              </a:rPr>
              <a:t>pour les cochenilles (vivant sur la plante) qui, une fois écrasées, procuraient un pigment rouge carmin. Les colons espagnols diffusèrent le  pigment à travers toute l'Europe pour colorer les étoffes, la peinture ou les produits de maquillage jusqu'à ce que les teintures chimiques le remplacent.</a:t>
            </a:r>
            <a:endParaRPr lang="en-US" sz="2000">
              <a:latin typeface="Calibri"/>
              <a:ea typeface="Calibri"/>
              <a:cs typeface="Calibri"/>
            </a:endParaRPr>
          </a:p>
          <a:p>
            <a:endParaRPr lang="en-US" sz="2000" dirty="0">
              <a:latin typeface="Calibri"/>
              <a:ea typeface="Calibri"/>
              <a:cs typeface="Calibri"/>
            </a:endParaRPr>
          </a:p>
          <a:p>
            <a:endParaRPr lang="en-US" sz="2000" dirty="0">
              <a:latin typeface="Calibri"/>
              <a:ea typeface="Calibri"/>
              <a:cs typeface="Calibri"/>
            </a:endParaRPr>
          </a:p>
        </p:txBody>
      </p:sp>
      <p:pic>
        <p:nvPicPr>
          <p:cNvPr id="6" name="Picture 5" descr="SUCCULENTES FIGUIER BARBARIE 2.jpg">
            <a:extLst>
              <a:ext uri="{FF2B5EF4-FFF2-40B4-BE49-F238E27FC236}">
                <a16:creationId xmlns:a16="http://schemas.microsoft.com/office/drawing/2014/main" id="{E29BA706-EDAB-F7C6-E7A8-66A29BFF7603}"/>
              </a:ext>
            </a:extLst>
          </p:cNvPr>
          <p:cNvPicPr>
            <a:picLocks noChangeAspect="1"/>
          </p:cNvPicPr>
          <p:nvPr/>
        </p:nvPicPr>
        <p:blipFill>
          <a:blip r:embed="rId2"/>
          <a:stretch>
            <a:fillRect/>
          </a:stretch>
        </p:blipFill>
        <p:spPr>
          <a:xfrm>
            <a:off x="-8659" y="8751566"/>
            <a:ext cx="6858000" cy="3437659"/>
          </a:xfrm>
          <a:prstGeom prst="rect">
            <a:avLst/>
          </a:prstGeom>
        </p:spPr>
      </p:pic>
    </p:spTree>
    <p:extLst>
      <p:ext uri="{BB962C8B-B14F-4D97-AF65-F5344CB8AC3E}">
        <p14:creationId xmlns:p14="http://schemas.microsoft.com/office/powerpoint/2010/main" val="12289199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9854D445-388B-4755-A4DB-EBAAE721D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DF1627-B05B-4C2D-A1E5-7E6D68155887}">
  <ds:schemaRefs>
    <ds:schemaRef ds:uri="http://schemas.microsoft.com/sharepoint/v3/contenttype/forms"/>
  </ds:schemaRefs>
</ds:datastoreItem>
</file>

<file path=customXml/itemProps3.xml><?xml version="1.0" encoding="utf-8"?>
<ds:datastoreItem xmlns:ds="http://schemas.openxmlformats.org/officeDocument/2006/customXml" ds:itemID="{910B1A1C-CAC4-4919-AC42-A7D39B5B4EE1}">
  <ds:schemaRefs>
    <ds:schemaRef ds:uri="http://www.w3.org/XML/1998/namespace"/>
    <ds:schemaRef ds:uri="http://schemas.microsoft.com/office/2006/documentManagement/types"/>
    <ds:schemaRef ds:uri="http://purl.org/dc/elements/1.1/"/>
    <ds:schemaRef ds:uri="http://purl.org/dc/dcmitype/"/>
    <ds:schemaRef ds:uri="43590ac0-9243-467b-ab7d-a880e2fba6e9"/>
    <ds:schemaRef ds:uri="f4c7469f-ea08-4a28-abbd-883824f19f6c"/>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188</Words>
  <Application>Microsoft Office PowerPoint</Application>
  <PresentationFormat>Grand écran</PresentationFormat>
  <Paragraphs>9</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Aptos</vt:lpstr>
      <vt:lpstr>Aptos Display</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36</cp:revision>
  <dcterms:created xsi:type="dcterms:W3CDTF">2025-07-19T13:44:56Z</dcterms:created>
  <dcterms:modified xsi:type="dcterms:W3CDTF">2025-09-22T07:59:47Z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