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E7D067-D8F4-9178-FAC4-CA18DFEE86AB}" v="41" dt="2025-07-26T12:06:26.813"/>
    <p1510:client id="{F7F137B9-46F7-3116-4C6B-3780F1429D63}" v="1" dt="2025-07-26T12:28:43.2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34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A06B7B16-9DFC-D9EC-4361-6DDFA9CE6667}"/>
    <pc:docChg chg="modSld">
      <pc:chgData name="saisonnier Tourisme Culture Patrimoine" userId="S::saisontcp@lesarcssurargens.fr::0ca65382-e596-453e-9522-818d66b87411" providerId="AD" clId="Web-{A06B7B16-9DFC-D9EC-4361-6DDFA9CE6667}" dt="2025-07-05T10:23:03.845" v="0" actId="1076"/>
      <pc:docMkLst>
        <pc:docMk/>
      </pc:docMkLst>
      <pc:sldChg chg="modSp">
        <pc:chgData name="saisonnier Tourisme Culture Patrimoine" userId="S::saisontcp@lesarcssurargens.fr::0ca65382-e596-453e-9522-818d66b87411" providerId="AD" clId="Web-{A06B7B16-9DFC-D9EC-4361-6DDFA9CE6667}" dt="2025-07-05T10:23:03.845" v="0" actId="1076"/>
        <pc:sldMkLst>
          <pc:docMk/>
          <pc:sldMk cId="259318133" sldId="256"/>
        </pc:sldMkLst>
        <pc:spChg chg="mod">
          <ac:chgData name="saisonnier Tourisme Culture Patrimoine" userId="S::saisontcp@lesarcssurargens.fr::0ca65382-e596-453e-9522-818d66b87411" providerId="AD" clId="Web-{A06B7B16-9DFC-D9EC-4361-6DDFA9CE6667}" dt="2025-07-05T10:23:03.845" v="0" actId="1076"/>
          <ac:spMkLst>
            <pc:docMk/>
            <pc:sldMk cId="259318133" sldId="256"/>
            <ac:spMk id="2" creationId="{861CBA20-35C6-6C82-4E4D-891AE03646B9}"/>
          </ac:spMkLst>
        </pc:spChg>
      </pc:sldChg>
    </pc:docChg>
  </pc:docChgLst>
  <pc:docChgLst>
    <pc:chgData name="saisonnier Tourisme Culture Patrimoine" userId="S::saisontcp@lesarcssurargens.fr::0ca65382-e596-453e-9522-818d66b87411" providerId="AD" clId="Web-{AE981D2F-4B2D-B9AF-93A1-3930DC9E64A8}"/>
    <pc:docChg chg="delSld modSld">
      <pc:chgData name="saisonnier Tourisme Culture Patrimoine" userId="S::saisontcp@lesarcssurargens.fr::0ca65382-e596-453e-9522-818d66b87411" providerId="AD" clId="Web-{AE981D2F-4B2D-B9AF-93A1-3930DC9E64A8}" dt="2025-07-05T12:27:13.721" v="4"/>
      <pc:docMkLst>
        <pc:docMk/>
      </pc:docMkLst>
      <pc:sldChg chg="delSp modSp">
        <pc:chgData name="saisonnier Tourisme Culture Patrimoine" userId="S::saisontcp@lesarcssurargens.fr::0ca65382-e596-453e-9522-818d66b87411" providerId="AD" clId="Web-{AE981D2F-4B2D-B9AF-93A1-3930DC9E64A8}" dt="2025-07-05T12:18:41.850" v="3"/>
        <pc:sldMkLst>
          <pc:docMk/>
          <pc:sldMk cId="259318133" sldId="256"/>
        </pc:sldMkLst>
      </pc:sldChg>
      <pc:sldChg chg="del">
        <pc:chgData name="saisonnier Tourisme Culture Patrimoine" userId="S::saisontcp@lesarcssurargens.fr::0ca65382-e596-453e-9522-818d66b87411" providerId="AD" clId="Web-{AE981D2F-4B2D-B9AF-93A1-3930DC9E64A8}" dt="2025-07-05T12:27:13.721" v="4"/>
        <pc:sldMkLst>
          <pc:docMk/>
          <pc:sldMk cId="3099987348" sldId="257"/>
        </pc:sldMkLst>
      </pc:sldChg>
    </pc:docChg>
  </pc:docChgLst>
  <pc:docChgLst>
    <pc:chgData name="saisonnier Tourisme Culture Patrimoine" userId="S::saisontcp@lesarcssurargens.fr::0ca65382-e596-453e-9522-818d66b87411" providerId="AD" clId="Web-{9B7EF27A-D53B-A5DD-B29E-03FB952BDD29}"/>
    <pc:docChg chg="addSld modSld">
      <pc:chgData name="saisonnier Tourisme Culture Patrimoine" userId="S::saisontcp@lesarcssurargens.fr::0ca65382-e596-453e-9522-818d66b87411" providerId="AD" clId="Web-{9B7EF27A-D53B-A5DD-B29E-03FB952BDD29}" dt="2025-07-12T13:30:51.358" v="77" actId="14100"/>
      <pc:docMkLst>
        <pc:docMk/>
      </pc:docMkLst>
      <pc:sldChg chg="delSp modSp">
        <pc:chgData name="saisonnier Tourisme Culture Patrimoine" userId="S::saisontcp@lesarcssurargens.fr::0ca65382-e596-453e-9522-818d66b87411" providerId="AD" clId="Web-{9B7EF27A-D53B-A5DD-B29E-03FB952BDD29}" dt="2025-07-12T13:30:09.951" v="70"/>
        <pc:sldMkLst>
          <pc:docMk/>
          <pc:sldMk cId="259318133" sldId="256"/>
        </pc:sldMkLst>
        <pc:spChg chg="mod">
          <ac:chgData name="saisonnier Tourisme Culture Patrimoine" userId="S::saisontcp@lesarcssurargens.fr::0ca65382-e596-453e-9522-818d66b87411" providerId="AD" clId="Web-{9B7EF27A-D53B-A5DD-B29E-03FB952BDD29}" dt="2025-07-12T13:29:14.966" v="55" actId="1076"/>
          <ac:spMkLst>
            <pc:docMk/>
            <pc:sldMk cId="259318133" sldId="256"/>
            <ac:spMk id="7" creationId="{A2C9C0CE-D8F0-FA59-7847-CFE5801E512A}"/>
          </ac:spMkLst>
        </pc:spChg>
        <pc:spChg chg="mod">
          <ac:chgData name="saisonnier Tourisme Culture Patrimoine" userId="S::saisontcp@lesarcssurargens.fr::0ca65382-e596-453e-9522-818d66b87411" providerId="AD" clId="Web-{9B7EF27A-D53B-A5DD-B29E-03FB952BDD29}" dt="2025-07-12T13:29:11.466" v="54" actId="1076"/>
          <ac:spMkLst>
            <pc:docMk/>
            <pc:sldMk cId="259318133" sldId="256"/>
            <ac:spMk id="10" creationId="{9CA53BE2-095F-142B-32DA-227DC9F38E1E}"/>
          </ac:spMkLst>
        </pc:spChg>
      </pc:sldChg>
      <pc:sldChg chg="addSp delSp modSp new">
        <pc:chgData name="saisonnier Tourisme Culture Patrimoine" userId="S::saisontcp@lesarcssurargens.fr::0ca65382-e596-453e-9522-818d66b87411" providerId="AD" clId="Web-{9B7EF27A-D53B-A5DD-B29E-03FB952BDD29}" dt="2025-07-12T13:30:04.107" v="69" actId="20577"/>
        <pc:sldMkLst>
          <pc:docMk/>
          <pc:sldMk cId="933534248" sldId="257"/>
        </pc:sldMkLst>
      </pc:sldChg>
      <pc:sldChg chg="addSp delSp modSp new">
        <pc:chgData name="saisonnier Tourisme Culture Patrimoine" userId="S::saisontcp@lesarcssurargens.fr::0ca65382-e596-453e-9522-818d66b87411" providerId="AD" clId="Web-{9B7EF27A-D53B-A5DD-B29E-03FB952BDD29}" dt="2025-07-12T13:30:51.358" v="77" actId="14100"/>
        <pc:sldMkLst>
          <pc:docMk/>
          <pc:sldMk cId="2946766769" sldId="258"/>
        </pc:sldMkLst>
        <pc:picChg chg="add mod">
          <ac:chgData name="saisonnier Tourisme Culture Patrimoine" userId="S::saisontcp@lesarcssurargens.fr::0ca65382-e596-453e-9522-818d66b87411" providerId="AD" clId="Web-{9B7EF27A-D53B-A5DD-B29E-03FB952BDD29}" dt="2025-07-12T13:30:51.358" v="77" actId="14100"/>
          <ac:picMkLst>
            <pc:docMk/>
            <pc:sldMk cId="2946766769" sldId="258"/>
            <ac:picMk id="4" creationId="{CC7E6504-24E0-4558-33B5-E820CF01ED0E}"/>
          </ac:picMkLst>
        </pc:picChg>
      </pc:sldChg>
    </pc:docChg>
  </pc:docChgLst>
  <pc:docChgLst>
    <pc:chgData name="saisonnier Tourisme Culture Patrimoine" userId="S::saisontcp@lesarcssurargens.fr::0ca65382-e596-453e-9522-818d66b87411" providerId="AD" clId="Web-{038B976B-91BA-5B99-9BD4-1BB5995AACD3}"/>
    <pc:docChg chg="modSld">
      <pc:chgData name="saisonnier Tourisme Culture Patrimoine" userId="S::saisontcp@lesarcssurargens.fr::0ca65382-e596-453e-9522-818d66b87411" providerId="AD" clId="Web-{038B976B-91BA-5B99-9BD4-1BB5995AACD3}" dt="2025-07-05T08:47:32.978" v="0"/>
      <pc:docMkLst>
        <pc:docMk/>
      </pc:docMkLst>
      <pc:sldChg chg="delSp">
        <pc:chgData name="saisonnier Tourisme Culture Patrimoine" userId="S::saisontcp@lesarcssurargens.fr::0ca65382-e596-453e-9522-818d66b87411" providerId="AD" clId="Web-{038B976B-91BA-5B99-9BD4-1BB5995AACD3}" dt="2025-07-05T08:47:32.978" v="0"/>
        <pc:sldMkLst>
          <pc:docMk/>
          <pc:sldMk cId="259318133" sldId="256"/>
        </pc:sldMkLst>
      </pc:sldChg>
    </pc:docChg>
  </pc:docChgLst>
  <pc:docChgLst>
    <pc:chgData name="saisonnier Tourisme Culture Patrimoine" userId="S::saisontcp@lesarcssurargens.fr::0ca65382-e596-453e-9522-818d66b87411" providerId="AD" clId="Web-{F7F137B9-46F7-3116-4C6B-3780F1429D63}"/>
    <pc:docChg chg="modSld">
      <pc:chgData name="saisonnier Tourisme Culture Patrimoine" userId="S::saisontcp@lesarcssurargens.fr::0ca65382-e596-453e-9522-818d66b87411" providerId="AD" clId="Web-{F7F137B9-46F7-3116-4C6B-3780F1429D63}" dt="2025-07-26T12:28:43.245" v="0" actId="1076"/>
      <pc:docMkLst>
        <pc:docMk/>
      </pc:docMkLst>
      <pc:sldChg chg="modSp">
        <pc:chgData name="saisonnier Tourisme Culture Patrimoine" userId="S::saisontcp@lesarcssurargens.fr::0ca65382-e596-453e-9522-818d66b87411" providerId="AD" clId="Web-{F7F137B9-46F7-3116-4C6B-3780F1429D63}" dt="2025-07-26T12:28:43.245" v="0" actId="1076"/>
        <pc:sldMkLst>
          <pc:docMk/>
          <pc:sldMk cId="2946766769" sldId="258"/>
        </pc:sldMkLst>
        <pc:picChg chg="mod">
          <ac:chgData name="saisonnier Tourisme Culture Patrimoine" userId="S::saisontcp@lesarcssurargens.fr::0ca65382-e596-453e-9522-818d66b87411" providerId="AD" clId="Web-{F7F137B9-46F7-3116-4C6B-3780F1429D63}" dt="2025-07-26T12:28:43.245" v="0" actId="1076"/>
          <ac:picMkLst>
            <pc:docMk/>
            <pc:sldMk cId="2946766769" sldId="258"/>
            <ac:picMk id="4" creationId="{CC7E6504-24E0-4558-33B5-E820CF01ED0E}"/>
          </ac:picMkLst>
        </pc:picChg>
      </pc:sldChg>
    </pc:docChg>
  </pc:docChgLst>
  <pc:docChgLst>
    <pc:chgData name="saisonnier Tourisme Culture Patrimoine" userId="S::saisontcp@lesarcssurargens.fr::0ca65382-e596-453e-9522-818d66b87411" providerId="AD" clId="Web-{C6E7D067-D8F4-9178-FAC4-CA18DFEE86AB}"/>
    <pc:docChg chg="mod delSld modSld modMainMaster setSldSz">
      <pc:chgData name="saisonnier Tourisme Culture Patrimoine" userId="S::saisontcp@lesarcssurargens.fr::0ca65382-e596-453e-9522-818d66b87411" providerId="AD" clId="Web-{C6E7D067-D8F4-9178-FAC4-CA18DFEE86AB}" dt="2025-07-26T12:06:26.813" v="34"/>
      <pc:docMkLst>
        <pc:docMk/>
      </pc:docMkLst>
      <pc:sldChg chg="addSp modSp">
        <pc:chgData name="saisonnier Tourisme Culture Patrimoine" userId="S::saisontcp@lesarcssurargens.fr::0ca65382-e596-453e-9522-818d66b87411" providerId="AD" clId="Web-{C6E7D067-D8F4-9178-FAC4-CA18DFEE86AB}" dt="2025-07-26T12:06:22.860" v="33" actId="1076"/>
        <pc:sldMkLst>
          <pc:docMk/>
          <pc:sldMk cId="259318133" sldId="256"/>
        </pc:sldMkLst>
        <pc:spChg chg="mod">
          <ac:chgData name="saisonnier Tourisme Culture Patrimoine" userId="S::saisontcp@lesarcssurargens.fr::0ca65382-e596-453e-9522-818d66b87411" providerId="AD" clId="Web-{C6E7D067-D8F4-9178-FAC4-CA18DFEE86AB}" dt="2025-07-26T12:05:07.578" v="4" actId="20577"/>
          <ac:spMkLst>
            <pc:docMk/>
            <pc:sldMk cId="259318133" sldId="256"/>
            <ac:spMk id="2" creationId="{861CBA20-35C6-6C82-4E4D-891AE03646B9}"/>
          </ac:spMkLst>
        </pc:spChg>
        <pc:spChg chg="add mod">
          <ac:chgData name="saisonnier Tourisme Culture Patrimoine" userId="S::saisontcp@lesarcssurargens.fr::0ca65382-e596-453e-9522-818d66b87411" providerId="AD" clId="Web-{C6E7D067-D8F4-9178-FAC4-CA18DFEE86AB}" dt="2025-07-26T12:06:22.860" v="33" actId="1076"/>
          <ac:spMkLst>
            <pc:docMk/>
            <pc:sldMk cId="259318133" sldId="256"/>
            <ac:spMk id="3" creationId="{1E73F375-ACC5-8530-41A8-B6A29E9C7BB0}"/>
          </ac:spMkLst>
        </pc:spChg>
        <pc:spChg chg="mod">
          <ac:chgData name="saisonnier Tourisme Culture Patrimoine" userId="S::saisontcp@lesarcssurargens.fr::0ca65382-e596-453e-9522-818d66b87411" providerId="AD" clId="Web-{C6E7D067-D8F4-9178-FAC4-CA18DFEE86AB}" dt="2025-07-26T12:06:14.735" v="31" actId="1076"/>
          <ac:spMkLst>
            <pc:docMk/>
            <pc:sldMk cId="259318133" sldId="256"/>
            <ac:spMk id="7" creationId="{A2C9C0CE-D8F0-FA59-7847-CFE5801E512A}"/>
          </ac:spMkLst>
        </pc:spChg>
        <pc:spChg chg="mod">
          <ac:chgData name="saisonnier Tourisme Culture Patrimoine" userId="S::saisontcp@lesarcssurargens.fr::0ca65382-e596-453e-9522-818d66b87411" providerId="AD" clId="Web-{C6E7D067-D8F4-9178-FAC4-CA18DFEE86AB}" dt="2025-07-26T12:06:18.282" v="32" actId="1076"/>
          <ac:spMkLst>
            <pc:docMk/>
            <pc:sldMk cId="259318133" sldId="256"/>
            <ac:spMk id="10" creationId="{9CA53BE2-095F-142B-32DA-227DC9F38E1E}"/>
          </ac:spMkLst>
        </pc:spChg>
        <pc:picChg chg="mod">
          <ac:chgData name="saisonnier Tourisme Culture Patrimoine" userId="S::saisontcp@lesarcssurargens.fr::0ca65382-e596-453e-9522-818d66b87411" providerId="AD" clId="Web-{C6E7D067-D8F4-9178-FAC4-CA18DFEE86AB}" dt="2025-07-26T12:04:55.421" v="1" actId="1076"/>
          <ac:picMkLst>
            <pc:docMk/>
            <pc:sldMk cId="259318133" sldId="256"/>
            <ac:picMk id="6" creationId="{9766134E-B45E-E3C1-84E5-B066395DA017}"/>
          </ac:picMkLst>
        </pc:picChg>
      </pc:sldChg>
      <pc:sldChg chg="delSp modSp del">
        <pc:chgData name="saisonnier Tourisme Culture Patrimoine" userId="S::saisontcp@lesarcssurargens.fr::0ca65382-e596-453e-9522-818d66b87411" providerId="AD" clId="Web-{C6E7D067-D8F4-9178-FAC4-CA18DFEE86AB}" dt="2025-07-26T12:06:26.813" v="34"/>
        <pc:sldMkLst>
          <pc:docMk/>
          <pc:sldMk cId="933534248" sldId="257"/>
        </pc:sldMkLst>
        <pc:spChg chg="del mod">
          <ac:chgData name="saisonnier Tourisme Culture Patrimoine" userId="S::saisontcp@lesarcssurargens.fr::0ca65382-e596-453e-9522-818d66b87411" providerId="AD" clId="Web-{C6E7D067-D8F4-9178-FAC4-CA18DFEE86AB}" dt="2025-07-26T12:05:58.328" v="24"/>
          <ac:spMkLst>
            <pc:docMk/>
            <pc:sldMk cId="933534248" sldId="257"/>
            <ac:spMk id="5" creationId="{F35227DA-7F3A-9E82-19D8-CE00E0D68B1C}"/>
          </ac:spMkLst>
        </pc:spChg>
      </pc:sldChg>
      <pc:sldChg chg="modSp">
        <pc:chgData name="saisonnier Tourisme Culture Patrimoine" userId="S::saisontcp@lesarcssurargens.fr::0ca65382-e596-453e-9522-818d66b87411" providerId="AD" clId="Web-{C6E7D067-D8F4-9178-FAC4-CA18DFEE86AB}" dt="2025-07-26T12:04:50.046" v="0"/>
        <pc:sldMkLst>
          <pc:docMk/>
          <pc:sldMk cId="2946766769" sldId="258"/>
        </pc:sldMkLst>
        <pc:picChg chg="mod">
          <ac:chgData name="saisonnier Tourisme Culture Patrimoine" userId="S::saisontcp@lesarcssurargens.fr::0ca65382-e596-453e-9522-818d66b87411" providerId="AD" clId="Web-{C6E7D067-D8F4-9178-FAC4-CA18DFEE86AB}" dt="2025-07-26T12:04:50.046" v="0"/>
          <ac:picMkLst>
            <pc:docMk/>
            <pc:sldMk cId="2946766769" sldId="258"/>
            <ac:picMk id="4" creationId="{CC7E6504-24E0-4558-33B5-E820CF01ED0E}"/>
          </ac:picMkLst>
        </pc:picChg>
      </pc:sldChg>
      <pc:sldMasterChg chg="modSp modSldLayout">
        <pc:chgData name="saisonnier Tourisme Culture Patrimoine" userId="S::saisontcp@lesarcssurargens.fr::0ca65382-e596-453e-9522-818d66b87411" providerId="AD" clId="Web-{C6E7D067-D8F4-9178-FAC4-CA18DFEE86AB}" dt="2025-07-26T12:04:50.046" v="0"/>
        <pc:sldMasterMkLst>
          <pc:docMk/>
          <pc:sldMasterMk cId="2628120007" sldId="2147483660"/>
        </pc:sldMaster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ac:spMk id="3"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ac:spMk id="4"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ac:spMk id="5"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ac:spMk id="6" creationId="{00000000-0000-0000-0000-000000000000}"/>
          </ac:spMkLst>
        </pc:sp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515228465" sldId="2147483661"/>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515228465" sldId="2147483661"/>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515228465" sldId="2147483661"/>
              <ac:spMk id="3"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3599055874" sldId="2147483663"/>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3599055874" sldId="2147483663"/>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3599055874" sldId="2147483663"/>
              <ac:spMk id="3"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907325361" sldId="2147483664"/>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907325361" sldId="2147483664"/>
              <ac:spMk id="3"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907325361" sldId="2147483664"/>
              <ac:spMk id="4"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4141880719" sldId="2147483665"/>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41880719" sldId="2147483665"/>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41880719" sldId="2147483665"/>
              <ac:spMk id="3"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41880719" sldId="2147483665"/>
              <ac:spMk id="4"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41880719" sldId="2147483665"/>
              <ac:spMk id="5"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41880719" sldId="2147483665"/>
              <ac:spMk id="6"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40496952" sldId="2147483668"/>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0496952" sldId="2147483668"/>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0496952" sldId="2147483668"/>
              <ac:spMk id="3"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0496952" sldId="2147483668"/>
              <ac:spMk id="4"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2127031163" sldId="2147483669"/>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2127031163" sldId="2147483669"/>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2127031163" sldId="2147483669"/>
              <ac:spMk id="3"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2127031163" sldId="2147483669"/>
              <ac:spMk id="4" creationId="{00000000-0000-0000-0000-000000000000}"/>
            </ac:spMkLst>
          </pc:spChg>
        </pc:sldLayoutChg>
        <pc:sldLayoutChg chg="modSp">
          <pc:chgData name="saisonnier Tourisme Culture Patrimoine" userId="S::saisontcp@lesarcssurargens.fr::0ca65382-e596-453e-9522-818d66b87411" providerId="AD" clId="Web-{C6E7D067-D8F4-9178-FAC4-CA18DFEE86AB}" dt="2025-07-26T12:04:50.046" v="0"/>
          <pc:sldLayoutMkLst>
            <pc:docMk/>
            <pc:sldMasterMk cId="2628120007" sldId="2147483660"/>
            <pc:sldLayoutMk cId="4160851816" sldId="2147483671"/>
          </pc:sldLayoutMkLst>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60851816" sldId="2147483671"/>
              <ac:spMk id="2" creationId="{00000000-0000-0000-0000-000000000000}"/>
            </ac:spMkLst>
          </pc:spChg>
          <pc:spChg chg="mod">
            <ac:chgData name="saisonnier Tourisme Culture Patrimoine" userId="S::saisontcp@lesarcssurargens.fr::0ca65382-e596-453e-9522-818d66b87411" providerId="AD" clId="Web-{C6E7D067-D8F4-9178-FAC4-CA18DFEE86AB}" dt="2025-07-26T12:04:50.046" v="0"/>
            <ac:spMkLst>
              <pc:docMk/>
              <pc:sldMasterMk cId="2628120007" sldId="2147483660"/>
              <pc:sldLayoutMk cId="4160851816" sldId="2147483671"/>
              <ac:spMk id="3" creationId="{00000000-0000-0000-0000-000000000000}"/>
            </ac:spMkLst>
          </pc:spChg>
        </pc:sldLayoutChg>
      </pc:sldMasterChg>
    </pc:docChg>
  </pc:docChgLst>
  <pc:docChgLst>
    <pc:chgData name="saisonnier Tourisme Culture Patrimoine" userId="S::saisontcp@lesarcssurargens.fr::0ca65382-e596-453e-9522-818d66b87411" providerId="AD" clId="Web-{B0A3EB48-5047-E1A5-FF5C-0C6C658BDE07}"/>
    <pc:docChg chg="modSld">
      <pc:chgData name="saisonnier Tourisme Culture Patrimoine" userId="S::saisontcp@lesarcssurargens.fr::0ca65382-e596-453e-9522-818d66b87411" providerId="AD" clId="Web-{B0A3EB48-5047-E1A5-FF5C-0C6C658BDE07}" dt="2025-07-12T13:56:17.651" v="11" actId="20577"/>
      <pc:docMkLst>
        <pc:docMk/>
      </pc:docMkLst>
      <pc:sldChg chg="modSp">
        <pc:chgData name="saisonnier Tourisme Culture Patrimoine" userId="S::saisontcp@lesarcssurargens.fr::0ca65382-e596-453e-9522-818d66b87411" providerId="AD" clId="Web-{B0A3EB48-5047-E1A5-FF5C-0C6C658BDE07}" dt="2025-07-12T13:55:48.807" v="6" actId="20577"/>
        <pc:sldMkLst>
          <pc:docMk/>
          <pc:sldMk cId="259318133" sldId="256"/>
        </pc:sldMkLst>
        <pc:spChg chg="mod">
          <ac:chgData name="saisonnier Tourisme Culture Patrimoine" userId="S::saisontcp@lesarcssurargens.fr::0ca65382-e596-453e-9522-818d66b87411" providerId="AD" clId="Web-{B0A3EB48-5047-E1A5-FF5C-0C6C658BDE07}" dt="2025-07-12T13:55:20.369" v="1" actId="14100"/>
          <ac:spMkLst>
            <pc:docMk/>
            <pc:sldMk cId="259318133" sldId="256"/>
            <ac:spMk id="2" creationId="{861CBA20-35C6-6C82-4E4D-891AE03646B9}"/>
          </ac:spMkLst>
        </pc:spChg>
        <pc:spChg chg="mod">
          <ac:chgData name="saisonnier Tourisme Culture Patrimoine" userId="S::saisontcp@lesarcssurargens.fr::0ca65382-e596-453e-9522-818d66b87411" providerId="AD" clId="Web-{B0A3EB48-5047-E1A5-FF5C-0C6C658BDE07}" dt="2025-07-12T13:55:26.603" v="2" actId="20577"/>
          <ac:spMkLst>
            <pc:docMk/>
            <pc:sldMk cId="259318133" sldId="256"/>
            <ac:spMk id="7" creationId="{A2C9C0CE-D8F0-FA59-7847-CFE5801E512A}"/>
          </ac:spMkLst>
        </pc:spChg>
        <pc:spChg chg="mod">
          <ac:chgData name="saisonnier Tourisme Culture Patrimoine" userId="S::saisontcp@lesarcssurargens.fr::0ca65382-e596-453e-9522-818d66b87411" providerId="AD" clId="Web-{B0A3EB48-5047-E1A5-FF5C-0C6C658BDE07}" dt="2025-07-12T13:55:48.807" v="6" actId="20577"/>
          <ac:spMkLst>
            <pc:docMk/>
            <pc:sldMk cId="259318133" sldId="256"/>
            <ac:spMk id="10" creationId="{9CA53BE2-095F-142B-32DA-227DC9F38E1E}"/>
          </ac:spMkLst>
        </pc:spChg>
      </pc:sldChg>
      <pc:sldChg chg="modSp">
        <pc:chgData name="saisonnier Tourisme Culture Patrimoine" userId="S::saisontcp@lesarcssurargens.fr::0ca65382-e596-453e-9522-818d66b87411" providerId="AD" clId="Web-{B0A3EB48-5047-E1A5-FF5C-0C6C658BDE07}" dt="2025-07-12T13:56:17.651" v="11" actId="20577"/>
        <pc:sldMkLst>
          <pc:docMk/>
          <pc:sldMk cId="933534248" sldId="257"/>
        </pc:sldMkLst>
      </pc:sldChg>
    </pc:docChg>
  </pc:docChgLst>
  <pc:docChgLst>
    <pc:chgData name="saisonnier Tourisme Culture Patrimoine" userId="S::saisontcp@lesarcssurargens.fr::0ca65382-e596-453e-9522-818d66b87411" providerId="AD" clId="Web-{07C0BD99-8645-E4DA-EE6C-7140F2DC5848}"/>
    <pc:docChg chg="modSld">
      <pc:chgData name="saisonnier Tourisme Culture Patrimoine" userId="S::saisontcp@lesarcssurargens.fr::0ca65382-e596-453e-9522-818d66b87411" providerId="AD" clId="Web-{07C0BD99-8645-E4DA-EE6C-7140F2DC5848}" dt="2025-07-05T13:35:55.462" v="0" actId="20577"/>
      <pc:docMkLst>
        <pc:docMk/>
      </pc:docMkLst>
      <pc:sldChg chg="modSp">
        <pc:chgData name="saisonnier Tourisme Culture Patrimoine" userId="S::saisontcp@lesarcssurargens.fr::0ca65382-e596-453e-9522-818d66b87411" providerId="AD" clId="Web-{07C0BD99-8645-E4DA-EE6C-7140F2DC5848}" dt="2025-07-05T13:35:55.462" v="0" actId="20577"/>
        <pc:sldMkLst>
          <pc:docMk/>
          <pc:sldMk cId="259318133" sldId="256"/>
        </pc:sldMkLst>
      </pc:sldChg>
    </pc:docChg>
  </pc:docChgLst>
  <pc:docChgLst>
    <pc:chgData name="saisonnier Tourisme Culture Patrimoine" userId="S::saisontcp@lesarcssurargens.fr::0ca65382-e596-453e-9522-818d66b87411" providerId="AD" clId="Web-{59087A0A-A531-5851-6D28-1321F055E765}"/>
    <pc:docChg chg="addSld modSld">
      <pc:chgData name="saisonnier Tourisme Culture Patrimoine" userId="S::saisontcp@lesarcssurargens.fr::0ca65382-e596-453e-9522-818d66b87411" providerId="AD" clId="Web-{59087A0A-A531-5851-6D28-1321F055E765}" dt="2025-07-05T13:07:47.229" v="45" actId="14100"/>
      <pc:docMkLst>
        <pc:docMk/>
      </pc:docMkLst>
      <pc:sldChg chg="addSp delSp modSp">
        <pc:chgData name="saisonnier Tourisme Culture Patrimoine" userId="S::saisontcp@lesarcssurargens.fr::0ca65382-e596-453e-9522-818d66b87411" providerId="AD" clId="Web-{59087A0A-A531-5851-6D28-1321F055E765}" dt="2025-07-05T12:36:39.548" v="18" actId="1076"/>
        <pc:sldMkLst>
          <pc:docMk/>
          <pc:sldMk cId="1390550913" sldId="257"/>
        </pc:sldMkLst>
      </pc:sldChg>
      <pc:sldChg chg="addSp delSp modSp">
        <pc:chgData name="saisonnier Tourisme Culture Patrimoine" userId="S::saisontcp@lesarcssurargens.fr::0ca65382-e596-453e-9522-818d66b87411" providerId="AD" clId="Web-{59087A0A-A531-5851-6D28-1321F055E765}" dt="2025-07-05T12:39:58.393" v="22" actId="1076"/>
        <pc:sldMkLst>
          <pc:docMk/>
          <pc:sldMk cId="2198934655" sldId="258"/>
        </pc:sldMkLst>
      </pc:sldChg>
      <pc:sldChg chg="addSp delSp modSp new">
        <pc:chgData name="saisonnier Tourisme Culture Patrimoine" userId="S::saisontcp@lesarcssurargens.fr::0ca65382-e596-453e-9522-818d66b87411" providerId="AD" clId="Web-{59087A0A-A531-5851-6D28-1321F055E765}" dt="2025-07-05T13:07:47.229" v="45" actId="14100"/>
        <pc:sldMkLst>
          <pc:docMk/>
          <pc:sldMk cId="3402865580" sldId="259"/>
        </pc:sldMkLst>
      </pc:sldChg>
    </pc:docChg>
  </pc:docChgLst>
  <pc:docChgLst>
    <pc:chgData name="saisonnier Tourisme Culture Patrimoine" userId="S::saisontcp@lesarcssurargens.fr::0ca65382-e596-453e-9522-818d66b87411" providerId="AD" clId="Web-{0FD2A308-FFFC-1048-22FB-88740C2B7A89}"/>
    <pc:docChg chg="addSld modSld">
      <pc:chgData name="saisonnier Tourisme Culture Patrimoine" userId="S::saisontcp@lesarcssurargens.fr::0ca65382-e596-453e-9522-818d66b87411" providerId="AD" clId="Web-{0FD2A308-FFFC-1048-22FB-88740C2B7A89}" dt="2025-07-05T12:34:08.628" v="135" actId="20577"/>
      <pc:docMkLst>
        <pc:docMk/>
      </pc:docMkLst>
      <pc:sldChg chg="addSp delSp modSp mod modClrScheme chgLayout">
        <pc:chgData name="saisonnier Tourisme Culture Patrimoine" userId="S::saisontcp@lesarcssurargens.fr::0ca65382-e596-453e-9522-818d66b87411" providerId="AD" clId="Web-{0FD2A308-FFFC-1048-22FB-88740C2B7A89}" dt="2025-07-05T12:15:12.515" v="8" actId="1076"/>
        <pc:sldMkLst>
          <pc:docMk/>
          <pc:sldMk cId="259318133" sldId="256"/>
        </pc:sldMkLst>
        <pc:spChg chg="mod ord">
          <ac:chgData name="saisonnier Tourisme Culture Patrimoine" userId="S::saisontcp@lesarcssurargens.fr::0ca65382-e596-453e-9522-818d66b87411" providerId="AD" clId="Web-{0FD2A308-FFFC-1048-22FB-88740C2B7A89}" dt="2025-07-05T12:15:12.515" v="8" actId="1076"/>
          <ac:spMkLst>
            <pc:docMk/>
            <pc:sldMk cId="259318133" sldId="256"/>
            <ac:spMk id="2" creationId="{861CBA20-35C6-6C82-4E4D-891AE03646B9}"/>
          </ac:spMkLst>
        </pc:spChg>
        <pc:picChg chg="mod">
          <ac:chgData name="saisonnier Tourisme Culture Patrimoine" userId="S::saisontcp@lesarcssurargens.fr::0ca65382-e596-453e-9522-818d66b87411" providerId="AD" clId="Web-{0FD2A308-FFFC-1048-22FB-88740C2B7A89}" dt="2025-07-05T12:14:58.328" v="7" actId="14100"/>
          <ac:picMkLst>
            <pc:docMk/>
            <pc:sldMk cId="259318133" sldId="256"/>
            <ac:picMk id="6" creationId="{9766134E-B45E-E3C1-84E5-B066395DA017}"/>
          </ac:picMkLst>
        </pc:picChg>
      </pc:sldChg>
      <pc:sldChg chg="addSp modSp new">
        <pc:chgData name="saisonnier Tourisme Culture Patrimoine" userId="S::saisontcp@lesarcssurargens.fr::0ca65382-e596-453e-9522-818d66b87411" providerId="AD" clId="Web-{0FD2A308-FFFC-1048-22FB-88740C2B7A89}" dt="2025-07-05T12:33:10.768" v="117" actId="20577"/>
        <pc:sldMkLst>
          <pc:docMk/>
          <pc:sldMk cId="1390550913" sldId="257"/>
        </pc:sldMkLst>
      </pc:sldChg>
      <pc:sldChg chg="addSp modSp new">
        <pc:chgData name="saisonnier Tourisme Culture Patrimoine" userId="S::saisontcp@lesarcssurargens.fr::0ca65382-e596-453e-9522-818d66b87411" providerId="AD" clId="Web-{0FD2A308-FFFC-1048-22FB-88740C2B7A89}" dt="2025-07-05T12:25:01.542" v="80" actId="20577"/>
        <pc:sldMkLst>
          <pc:docMk/>
          <pc:sldMk cId="3099987348" sldId="257"/>
        </pc:sldMkLst>
      </pc:sldChg>
      <pc:sldChg chg="addSp modSp new">
        <pc:chgData name="saisonnier Tourisme Culture Patrimoine" userId="S::saisontcp@lesarcssurargens.fr::0ca65382-e596-453e-9522-818d66b87411" providerId="AD" clId="Web-{0FD2A308-FFFC-1048-22FB-88740C2B7A89}" dt="2025-07-05T12:34:08.628" v="135" actId="20577"/>
        <pc:sldMkLst>
          <pc:docMk/>
          <pc:sldMk cId="2198934655" sldId="258"/>
        </pc:sldMkLst>
      </pc:sldChg>
    </pc:docChg>
  </pc:docChgLst>
  <pc:docChgLst>
    <pc:chgData name="saisonnier Tourisme Culture Patrimoine" userId="S::saisontcp@lesarcssurargens.fr::0ca65382-e596-453e-9522-818d66b87411" providerId="AD" clId="Web-{39C4296F-D8DD-0D48-A7E9-CE8B957E05C7}"/>
    <pc:docChg chg="delSld">
      <pc:chgData name="saisonnier Tourisme Culture Patrimoine" userId="S::saisontcp@lesarcssurargens.fr::0ca65382-e596-453e-9522-818d66b87411" providerId="AD" clId="Web-{39C4296F-D8DD-0D48-A7E9-CE8B957E05C7}" dt="2025-07-05T13:47:29.233" v="1"/>
      <pc:docMkLst>
        <pc:docMk/>
      </pc:docMkLst>
      <pc:sldChg chg="del">
        <pc:chgData name="saisonnier Tourisme Culture Patrimoine" userId="S::saisontcp@lesarcssurargens.fr::0ca65382-e596-453e-9522-818d66b87411" providerId="AD" clId="Web-{39C4296F-D8DD-0D48-A7E9-CE8B957E05C7}" dt="2025-07-05T13:43:36.013" v="0"/>
        <pc:sldMkLst>
          <pc:docMk/>
          <pc:sldMk cId="2198934655" sldId="258"/>
        </pc:sldMkLst>
      </pc:sldChg>
      <pc:sldChg chg="del">
        <pc:chgData name="saisonnier Tourisme Culture Patrimoine" userId="S::saisontcp@lesarcssurargens.fr::0ca65382-e596-453e-9522-818d66b87411" providerId="AD" clId="Web-{39C4296F-D8DD-0D48-A7E9-CE8B957E05C7}" dt="2025-07-05T13:47:29.233" v="1"/>
        <pc:sldMkLst>
          <pc:docMk/>
          <pc:sldMk cId="3402865580" sldId="259"/>
        </pc:sldMkLst>
      </pc:sldChg>
    </pc:docChg>
  </pc:docChgLst>
  <pc:docChgLst>
    <pc:chgData name="saisonnier Tourisme Culture Patrimoine" userId="S::saisontcp@lesarcssurargens.fr::0ca65382-e596-453e-9522-818d66b87411" providerId="AD" clId="Web-{8DB8988E-F258-B0E7-0C1F-1397CD39A75C}"/>
    <pc:docChg chg="modSld">
      <pc:chgData name="saisonnier Tourisme Culture Patrimoine" userId="S::saisontcp@lesarcssurargens.fr::0ca65382-e596-453e-9522-818d66b87411" providerId="AD" clId="Web-{8DB8988E-F258-B0E7-0C1F-1397CD39A75C}" dt="2025-07-10T07:26:35.280" v="30" actId="20577"/>
      <pc:docMkLst>
        <pc:docMk/>
      </pc:docMkLst>
      <pc:sldChg chg="addSp delSp modSp">
        <pc:chgData name="saisonnier Tourisme Culture Patrimoine" userId="S::saisontcp@lesarcssurargens.fr::0ca65382-e596-453e-9522-818d66b87411" providerId="AD" clId="Web-{8DB8988E-F258-B0E7-0C1F-1397CD39A75C}" dt="2025-07-10T07:26:35.280" v="30" actId="20577"/>
        <pc:sldMkLst>
          <pc:docMk/>
          <pc:sldMk cId="259318133" sldId="256"/>
        </pc:sldMkLst>
        <pc:spChg chg="add mod">
          <ac:chgData name="saisonnier Tourisme Culture Patrimoine" userId="S::saisontcp@lesarcssurargens.fr::0ca65382-e596-453e-9522-818d66b87411" providerId="AD" clId="Web-{8DB8988E-F258-B0E7-0C1F-1397CD39A75C}" dt="2025-07-10T07:26:25.765" v="26" actId="20577"/>
          <ac:spMkLst>
            <pc:docMk/>
            <pc:sldMk cId="259318133" sldId="256"/>
            <ac:spMk id="7" creationId="{A2C9C0CE-D8F0-FA59-7847-CFE5801E512A}"/>
          </ac:spMkLst>
        </pc:spChg>
        <pc:spChg chg="add mod">
          <ac:chgData name="saisonnier Tourisme Culture Patrimoine" userId="S::saisontcp@lesarcssurargens.fr::0ca65382-e596-453e-9522-818d66b87411" providerId="AD" clId="Web-{8DB8988E-F258-B0E7-0C1F-1397CD39A75C}" dt="2025-07-10T07:26:35.280" v="30" actId="20577"/>
          <ac:spMkLst>
            <pc:docMk/>
            <pc:sldMk cId="259318133" sldId="256"/>
            <ac:spMk id="10" creationId="{9CA53BE2-095F-142B-32DA-227DC9F38E1E}"/>
          </ac:spMkLst>
        </pc:spChg>
      </pc:sldChg>
    </pc:docChg>
  </pc:docChgLst>
  <pc:docChgLst>
    <pc:chgData name="saisonnier Tourisme Culture Patrimoine" userId="S::saisontcp@lesarcssurargens.fr::0ca65382-e596-453e-9522-818d66b87411" providerId="AD" clId="Web-{2AFBE2EC-4AF9-4D31-6D73-FF73ABF05647}"/>
    <pc:docChg chg="delSld">
      <pc:chgData name="saisonnier Tourisme Culture Patrimoine" userId="S::saisontcp@lesarcssurargens.fr::0ca65382-e596-453e-9522-818d66b87411" providerId="AD" clId="Web-{2AFBE2EC-4AF9-4D31-6D73-FF73ABF05647}" dt="2025-07-05T13:14:43.932" v="0"/>
      <pc:docMkLst>
        <pc:docMk/>
      </pc:docMkLst>
      <pc:sldChg chg="del">
        <pc:chgData name="saisonnier Tourisme Culture Patrimoine" userId="S::saisontcp@lesarcssurargens.fr::0ca65382-e596-453e-9522-818d66b87411" providerId="AD" clId="Web-{2AFBE2EC-4AF9-4D31-6D73-FF73ABF05647}" dt="2025-07-05T13:14:43.932" v="0"/>
        <pc:sldMkLst>
          <pc:docMk/>
          <pc:sldMk cId="1390550913"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3"/>
            <a:ext cx="5829300" cy="4244622"/>
          </a:xfrm>
        </p:spPr>
        <p:txBody>
          <a:bodyPr anchor="b"/>
          <a:lstStyle>
            <a:lvl1pPr algn="ctr">
              <a:defRPr sz="4500"/>
            </a:lvl1pPr>
          </a:lstStyle>
          <a:p>
            <a:r>
              <a:rPr lang="fr-FR"/>
              <a:t>Modifiez le style du titre</a:t>
            </a:r>
            <a:endParaRPr lang="en-US"/>
          </a:p>
        </p:txBody>
      </p:sp>
      <p:sp>
        <p:nvSpPr>
          <p:cNvPr id="3" name="Subtitle 2"/>
          <p:cNvSpPr>
            <a:spLocks noGrp="1"/>
          </p:cNvSpPr>
          <p:nvPr>
            <p:ph type="subTitle" idx="1"/>
          </p:nvPr>
        </p:nvSpPr>
        <p:spPr>
          <a:xfrm>
            <a:off x="857250" y="6403624"/>
            <a:ext cx="5143500" cy="2943577"/>
          </a:xfrm>
        </p:spPr>
        <p:txBody>
          <a:bodyPr/>
          <a:lstStyle>
            <a:lvl1pPr marL="0" indent="0" algn="ctr">
              <a:buNone/>
              <a:defRPr sz="1800"/>
            </a:lvl1pPr>
            <a:lvl2pPr marL="342892" indent="0" algn="ctr">
              <a:buNone/>
              <a:defRPr sz="1500"/>
            </a:lvl2pPr>
            <a:lvl3pPr marL="685783" indent="0" algn="ctr">
              <a:buNone/>
              <a:defRPr sz="1350"/>
            </a:lvl3pPr>
            <a:lvl4pPr marL="1028676" indent="0" algn="ctr">
              <a:buNone/>
              <a:defRPr sz="1200"/>
            </a:lvl4pPr>
            <a:lvl5pPr marL="1371568" indent="0" algn="ctr">
              <a:buNone/>
              <a:defRPr sz="1200"/>
            </a:lvl5pPr>
            <a:lvl6pPr marL="1714459" indent="0" algn="ctr">
              <a:buNone/>
              <a:defRPr sz="1200"/>
            </a:lvl6pPr>
            <a:lvl7pPr marL="2057351" indent="0" algn="ctr">
              <a:buNone/>
              <a:defRPr sz="1200"/>
            </a:lvl7pPr>
            <a:lvl8pPr marL="2400243" indent="0" algn="ctr">
              <a:buNone/>
              <a:defRPr sz="1200"/>
            </a:lvl8pPr>
            <a:lvl9pPr marL="2743135" indent="0" algn="ctr">
              <a:buNone/>
              <a:defRPr sz="1200"/>
            </a:lvl9pPr>
          </a:lstStyle>
          <a:p>
            <a:r>
              <a:rPr lang="fr-FR"/>
              <a:t>Modifiez le style des sous-titres du masque</a:t>
            </a:r>
            <a:endParaRPr lang="en-US"/>
          </a:p>
        </p:txBody>
      </p:sp>
      <p:sp>
        <p:nvSpPr>
          <p:cNvPr id="4" name="Date Placeholder 3"/>
          <p:cNvSpPr>
            <a:spLocks noGrp="1"/>
          </p:cNvSpPr>
          <p:nvPr>
            <p:ph type="dt" sz="half" idx="10"/>
          </p:nvPr>
        </p:nvSpPr>
        <p:spPr/>
        <p:txBody>
          <a:bodyPr/>
          <a:lstStyle/>
          <a:p>
            <a:fld id="{F36667F2-D070-472B-AFA1-80A73823929E}" type="datetimeFigureOut">
              <a:rPr lang="fr-FR" smtClean="0"/>
              <a:t>19/09/2025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515228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F36667F2-D070-472B-AFA1-80A73823929E}" type="datetimeFigureOut">
              <a:rPr lang="fr-FR" smtClean="0"/>
              <a:t>19/09/2025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111600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2"/>
            <a:ext cx="1478756" cy="10332156"/>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71488" y="649112"/>
            <a:ext cx="4350544" cy="10332156"/>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F36667F2-D070-472B-AFA1-80A73823929E}" type="datetimeFigureOut">
              <a:rPr lang="fr-FR" smtClean="0"/>
              <a:t>19/09/2025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4160851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F36667F2-D070-472B-AFA1-80A73823929E}" type="datetimeFigureOut">
              <a:rPr lang="fr-FR" smtClean="0"/>
              <a:t>19/09/2025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290525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fr-FR"/>
              <a:t>Modifiez le style du titre</a:t>
            </a:r>
            <a:endParaRPr lang="en-US"/>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892" indent="0">
              <a:buNone/>
              <a:defRPr sz="1500">
                <a:solidFill>
                  <a:schemeClr val="tx1">
                    <a:tint val="82000"/>
                  </a:schemeClr>
                </a:solidFill>
              </a:defRPr>
            </a:lvl2pPr>
            <a:lvl3pPr marL="685783" indent="0">
              <a:buNone/>
              <a:defRPr sz="1350">
                <a:solidFill>
                  <a:schemeClr val="tx1">
                    <a:tint val="82000"/>
                  </a:schemeClr>
                </a:solidFill>
              </a:defRPr>
            </a:lvl3pPr>
            <a:lvl4pPr marL="1028676" indent="0">
              <a:buNone/>
              <a:defRPr sz="1200">
                <a:solidFill>
                  <a:schemeClr val="tx1">
                    <a:tint val="82000"/>
                  </a:schemeClr>
                </a:solidFill>
              </a:defRPr>
            </a:lvl4pPr>
            <a:lvl5pPr marL="1371568" indent="0">
              <a:buNone/>
              <a:defRPr sz="1200">
                <a:solidFill>
                  <a:schemeClr val="tx1">
                    <a:tint val="82000"/>
                  </a:schemeClr>
                </a:solidFill>
              </a:defRPr>
            </a:lvl5pPr>
            <a:lvl6pPr marL="1714459" indent="0">
              <a:buNone/>
              <a:defRPr sz="1200">
                <a:solidFill>
                  <a:schemeClr val="tx1">
                    <a:tint val="82000"/>
                  </a:schemeClr>
                </a:solidFill>
              </a:defRPr>
            </a:lvl6pPr>
            <a:lvl7pPr marL="2057351" indent="0">
              <a:buNone/>
              <a:defRPr sz="1200">
                <a:solidFill>
                  <a:schemeClr val="tx1">
                    <a:tint val="82000"/>
                  </a:schemeClr>
                </a:solidFill>
              </a:defRPr>
            </a:lvl7pPr>
            <a:lvl8pPr marL="2400243" indent="0">
              <a:buNone/>
              <a:defRPr sz="1200">
                <a:solidFill>
                  <a:schemeClr val="tx1">
                    <a:tint val="82000"/>
                  </a:schemeClr>
                </a:solidFill>
              </a:defRPr>
            </a:lvl8pPr>
            <a:lvl9pPr marL="2743135"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36667F2-D070-472B-AFA1-80A73823929E}" type="datetimeFigureOut">
              <a:rPr lang="fr-FR" smtClean="0"/>
              <a:t>19/09/2025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359905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71488" y="3245556"/>
            <a:ext cx="2914650" cy="77357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3471862" y="3245556"/>
            <a:ext cx="2914650" cy="77357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F36667F2-D070-472B-AFA1-80A73823929E}" type="datetimeFigureOut">
              <a:rPr lang="fr-FR" smtClean="0"/>
              <a:t>19/09/2025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90732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3"/>
            <a:ext cx="5915025" cy="2356557"/>
          </a:xfrm>
        </p:spPr>
        <p:txBody>
          <a:bodyPr/>
          <a:lstStyle/>
          <a:p>
            <a:r>
              <a:rPr lang="fr-FR"/>
              <a:t>Modifiez le style du titre</a:t>
            </a:r>
            <a:endParaRPr lang="en-US"/>
          </a:p>
        </p:txBody>
      </p:sp>
      <p:sp>
        <p:nvSpPr>
          <p:cNvPr id="3" name="Text Placeholder 2"/>
          <p:cNvSpPr>
            <a:spLocks noGrp="1"/>
          </p:cNvSpPr>
          <p:nvPr>
            <p:ph type="body" idx="1"/>
          </p:nvPr>
        </p:nvSpPr>
        <p:spPr>
          <a:xfrm>
            <a:off x="472381" y="2988734"/>
            <a:ext cx="2901255" cy="1464733"/>
          </a:xfrm>
        </p:spPr>
        <p:txBody>
          <a:bodyPr anchor="b"/>
          <a:lstStyle>
            <a:lvl1pPr marL="0" indent="0">
              <a:buNone/>
              <a:defRPr sz="1800" b="1"/>
            </a:lvl1pPr>
            <a:lvl2pPr marL="342892" indent="0">
              <a:buNone/>
              <a:defRPr sz="1500" b="1"/>
            </a:lvl2pPr>
            <a:lvl3pPr marL="685783" indent="0">
              <a:buNone/>
              <a:defRPr sz="1350" b="1"/>
            </a:lvl3pPr>
            <a:lvl4pPr marL="1028676" indent="0">
              <a:buNone/>
              <a:defRPr sz="1200" b="1"/>
            </a:lvl4pPr>
            <a:lvl5pPr marL="1371568" indent="0">
              <a:buNone/>
              <a:defRPr sz="1200" b="1"/>
            </a:lvl5pPr>
            <a:lvl6pPr marL="1714459" indent="0">
              <a:buNone/>
              <a:defRPr sz="1200" b="1"/>
            </a:lvl6pPr>
            <a:lvl7pPr marL="2057351" indent="0">
              <a:buNone/>
              <a:defRPr sz="1200" b="1"/>
            </a:lvl7pPr>
            <a:lvl8pPr marL="2400243" indent="0">
              <a:buNone/>
              <a:defRPr sz="1200" b="1"/>
            </a:lvl8pPr>
            <a:lvl9pPr marL="2743135"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4453468"/>
            <a:ext cx="2901255" cy="655037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3471863" y="2988734"/>
            <a:ext cx="2915544" cy="1464733"/>
          </a:xfrm>
        </p:spPr>
        <p:txBody>
          <a:bodyPr anchor="b"/>
          <a:lstStyle>
            <a:lvl1pPr marL="0" indent="0">
              <a:buNone/>
              <a:defRPr sz="1800" b="1"/>
            </a:lvl1pPr>
            <a:lvl2pPr marL="342892" indent="0">
              <a:buNone/>
              <a:defRPr sz="1500" b="1"/>
            </a:lvl2pPr>
            <a:lvl3pPr marL="685783" indent="0">
              <a:buNone/>
              <a:defRPr sz="1350" b="1"/>
            </a:lvl3pPr>
            <a:lvl4pPr marL="1028676" indent="0">
              <a:buNone/>
              <a:defRPr sz="1200" b="1"/>
            </a:lvl4pPr>
            <a:lvl5pPr marL="1371568" indent="0">
              <a:buNone/>
              <a:defRPr sz="1200" b="1"/>
            </a:lvl5pPr>
            <a:lvl6pPr marL="1714459" indent="0">
              <a:buNone/>
              <a:defRPr sz="1200" b="1"/>
            </a:lvl6pPr>
            <a:lvl7pPr marL="2057351" indent="0">
              <a:buNone/>
              <a:defRPr sz="1200" b="1"/>
            </a:lvl7pPr>
            <a:lvl8pPr marL="2400243" indent="0">
              <a:buNone/>
              <a:defRPr sz="1200" b="1"/>
            </a:lvl8pPr>
            <a:lvl9pPr marL="2743135"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4453468"/>
            <a:ext cx="2915544" cy="655037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F36667F2-D070-472B-AFA1-80A73823929E}" type="datetimeFigureOut">
              <a:rPr lang="fr-FR" smtClean="0"/>
              <a:t>19/09/2025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4141880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F36667F2-D070-472B-AFA1-80A73823929E}" type="datetimeFigureOut">
              <a:rPr lang="fr-FR" smtClean="0"/>
              <a:t>19/09/2025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2637213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667F2-D070-472B-AFA1-80A73823929E}" type="datetimeFigureOut">
              <a:rPr lang="fr-FR" smtClean="0"/>
              <a:t>19/09/2025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72724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0" y="812800"/>
            <a:ext cx="2211884" cy="2844800"/>
          </a:xfrm>
        </p:spPr>
        <p:txBody>
          <a:bodyPr anchor="b"/>
          <a:lstStyle>
            <a:lvl1pPr>
              <a:defRPr sz="2400"/>
            </a:lvl1pPr>
          </a:lstStyle>
          <a:p>
            <a:r>
              <a:rPr lang="fr-FR"/>
              <a:t>Modifiez le style du titre</a:t>
            </a:r>
            <a:endParaRPr lang="en-US"/>
          </a:p>
        </p:txBody>
      </p:sp>
      <p:sp>
        <p:nvSpPr>
          <p:cNvPr id="3" name="Content Placeholder 2"/>
          <p:cNvSpPr>
            <a:spLocks noGrp="1"/>
          </p:cNvSpPr>
          <p:nvPr>
            <p:ph idx="1"/>
          </p:nvPr>
        </p:nvSpPr>
        <p:spPr>
          <a:xfrm>
            <a:off x="2915544" y="1755425"/>
            <a:ext cx="3471862"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72380" y="3657600"/>
            <a:ext cx="2211884" cy="6776157"/>
          </a:xfrm>
        </p:spPr>
        <p:txBody>
          <a:bodyPr/>
          <a:lstStyle>
            <a:lvl1pPr marL="0" indent="0">
              <a:buNone/>
              <a:defRPr sz="1200"/>
            </a:lvl1pPr>
            <a:lvl2pPr marL="342892" indent="0">
              <a:buNone/>
              <a:defRPr sz="1050"/>
            </a:lvl2pPr>
            <a:lvl3pPr marL="685783" indent="0">
              <a:buNone/>
              <a:defRPr sz="900"/>
            </a:lvl3pPr>
            <a:lvl4pPr marL="1028676" indent="0">
              <a:buNone/>
              <a:defRPr sz="750"/>
            </a:lvl4pPr>
            <a:lvl5pPr marL="1371568" indent="0">
              <a:buNone/>
              <a:defRPr sz="750"/>
            </a:lvl5pPr>
            <a:lvl6pPr marL="1714459" indent="0">
              <a:buNone/>
              <a:defRPr sz="750"/>
            </a:lvl6pPr>
            <a:lvl7pPr marL="2057351" indent="0">
              <a:buNone/>
              <a:defRPr sz="750"/>
            </a:lvl7pPr>
            <a:lvl8pPr marL="2400243" indent="0">
              <a:buNone/>
              <a:defRPr sz="750"/>
            </a:lvl8pPr>
            <a:lvl9pPr marL="2743135"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36667F2-D070-472B-AFA1-80A73823929E}" type="datetimeFigureOut">
              <a:rPr lang="fr-FR" smtClean="0"/>
              <a:t>19/09/2025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40496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0" y="812800"/>
            <a:ext cx="2211884" cy="2844800"/>
          </a:xfrm>
        </p:spPr>
        <p:txBody>
          <a:bodyPr anchor="b"/>
          <a:lstStyle>
            <a:lvl1pPr>
              <a:defRPr sz="2400"/>
            </a:lvl1pPr>
          </a:lstStyle>
          <a:p>
            <a:r>
              <a:rPr lang="fr-FR"/>
              <a:t>Modifiez le style du titre</a:t>
            </a:r>
            <a:endParaRPr lang="en-US"/>
          </a:p>
        </p:txBody>
      </p:sp>
      <p:sp>
        <p:nvSpPr>
          <p:cNvPr id="3" name="Picture Placeholder 2"/>
          <p:cNvSpPr>
            <a:spLocks noGrp="1" noChangeAspect="1"/>
          </p:cNvSpPr>
          <p:nvPr>
            <p:ph type="pic" idx="1"/>
          </p:nvPr>
        </p:nvSpPr>
        <p:spPr>
          <a:xfrm>
            <a:off x="2915544" y="1755425"/>
            <a:ext cx="3471862" cy="8664222"/>
          </a:xfrm>
        </p:spPr>
        <p:txBody>
          <a:bodyPr anchor="t"/>
          <a:lstStyle>
            <a:lvl1pPr marL="0" indent="0">
              <a:buNone/>
              <a:defRPr sz="2400"/>
            </a:lvl1pPr>
            <a:lvl2pPr marL="342892" indent="0">
              <a:buNone/>
              <a:defRPr sz="2100"/>
            </a:lvl2pPr>
            <a:lvl3pPr marL="685783" indent="0">
              <a:buNone/>
              <a:defRPr sz="1800"/>
            </a:lvl3pPr>
            <a:lvl4pPr marL="1028676" indent="0">
              <a:buNone/>
              <a:defRPr sz="1500"/>
            </a:lvl4pPr>
            <a:lvl5pPr marL="1371568" indent="0">
              <a:buNone/>
              <a:defRPr sz="1500"/>
            </a:lvl5pPr>
            <a:lvl6pPr marL="1714459" indent="0">
              <a:buNone/>
              <a:defRPr sz="1500"/>
            </a:lvl6pPr>
            <a:lvl7pPr marL="2057351" indent="0">
              <a:buNone/>
              <a:defRPr sz="1500"/>
            </a:lvl7pPr>
            <a:lvl8pPr marL="2400243" indent="0">
              <a:buNone/>
              <a:defRPr sz="1500"/>
            </a:lvl8pPr>
            <a:lvl9pPr marL="2743135"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472380" y="3657600"/>
            <a:ext cx="2211884" cy="6776157"/>
          </a:xfrm>
        </p:spPr>
        <p:txBody>
          <a:bodyPr/>
          <a:lstStyle>
            <a:lvl1pPr marL="0" indent="0">
              <a:buNone/>
              <a:defRPr sz="1200"/>
            </a:lvl1pPr>
            <a:lvl2pPr marL="342892" indent="0">
              <a:buNone/>
              <a:defRPr sz="1050"/>
            </a:lvl2pPr>
            <a:lvl3pPr marL="685783" indent="0">
              <a:buNone/>
              <a:defRPr sz="900"/>
            </a:lvl3pPr>
            <a:lvl4pPr marL="1028676" indent="0">
              <a:buNone/>
              <a:defRPr sz="750"/>
            </a:lvl4pPr>
            <a:lvl5pPr marL="1371568" indent="0">
              <a:buNone/>
              <a:defRPr sz="750"/>
            </a:lvl5pPr>
            <a:lvl6pPr marL="1714459" indent="0">
              <a:buNone/>
              <a:defRPr sz="750"/>
            </a:lvl6pPr>
            <a:lvl7pPr marL="2057351" indent="0">
              <a:buNone/>
              <a:defRPr sz="750"/>
            </a:lvl7pPr>
            <a:lvl8pPr marL="2400243" indent="0">
              <a:buNone/>
              <a:defRPr sz="750"/>
            </a:lvl8pPr>
            <a:lvl9pPr marL="2743135"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36667F2-D070-472B-AFA1-80A73823929E}" type="datetimeFigureOut">
              <a:rPr lang="fr-FR" smtClean="0"/>
              <a:t>19/09/2025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0C0479-5B11-4899-95C1-364870DE1E39}" type="slidenum">
              <a:rPr lang="fr-FR" smtClean="0"/>
              <a:t>‹N°›</a:t>
            </a:fld>
            <a:endParaRPr lang="fr-FR"/>
          </a:p>
        </p:txBody>
      </p:sp>
    </p:spTree>
    <p:extLst>
      <p:ext uri="{BB962C8B-B14F-4D97-AF65-F5344CB8AC3E}">
        <p14:creationId xmlns:p14="http://schemas.microsoft.com/office/powerpoint/2010/main" val="2127031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3"/>
            <a:ext cx="5915025" cy="2356557"/>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471488" y="11300180"/>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F36667F2-D070-472B-AFA1-80A73823929E}" type="datetimeFigureOut">
              <a:rPr lang="fr-FR" smtClean="0"/>
              <a:t>19/09/2025</a:t>
            </a:fld>
            <a:endParaRPr lang="fr-FR"/>
          </a:p>
        </p:txBody>
      </p:sp>
      <p:sp>
        <p:nvSpPr>
          <p:cNvPr id="5" name="Footer Placeholder 4"/>
          <p:cNvSpPr>
            <a:spLocks noGrp="1"/>
          </p:cNvSpPr>
          <p:nvPr>
            <p:ph type="ftr" sz="quarter" idx="3"/>
          </p:nvPr>
        </p:nvSpPr>
        <p:spPr>
          <a:xfrm>
            <a:off x="2271713" y="11300180"/>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11300180"/>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390C0479-5B11-4899-95C1-364870DE1E39}" type="slidenum">
              <a:rPr lang="fr-FR" smtClean="0"/>
              <a:t>‹N°›</a:t>
            </a:fld>
            <a:endParaRPr lang="fr-FR"/>
          </a:p>
        </p:txBody>
      </p:sp>
    </p:spTree>
    <p:extLst>
      <p:ext uri="{BB962C8B-B14F-4D97-AF65-F5344CB8AC3E}">
        <p14:creationId xmlns:p14="http://schemas.microsoft.com/office/powerpoint/2010/main" val="2628120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1CBA20-35C6-6C82-4E4D-891AE03646B9}"/>
              </a:ext>
            </a:extLst>
          </p:cNvPr>
          <p:cNvSpPr>
            <a:spLocks noGrp="1"/>
          </p:cNvSpPr>
          <p:nvPr>
            <p:ph type="ctrTitle"/>
          </p:nvPr>
        </p:nvSpPr>
        <p:spPr>
          <a:xfrm>
            <a:off x="0" y="897512"/>
            <a:ext cx="6869629" cy="1010577"/>
          </a:xfrm>
          <a:solidFill>
            <a:srgbClr val="3366CC">
              <a:alpha val="50196"/>
            </a:srgbClr>
          </a:solidFill>
        </p:spPr>
        <p:txBody>
          <a:bodyPr>
            <a:normAutofit/>
          </a:bodyPr>
          <a:lstStyle/>
          <a:p>
            <a:r>
              <a:rPr lang="fr-FR" sz="6000" dirty="0"/>
              <a:t>La rue de l’horloge</a:t>
            </a:r>
          </a:p>
        </p:txBody>
      </p:sp>
      <p:pic>
        <p:nvPicPr>
          <p:cNvPr id="6" name="Image 5" descr="Une image contenant Graphique, capture d’écran, graphisme, Police&#10;&#10;Le contenu généré par l’IA peut être incorrect.">
            <a:extLst>
              <a:ext uri="{FF2B5EF4-FFF2-40B4-BE49-F238E27FC236}">
                <a16:creationId xmlns:a16="http://schemas.microsoft.com/office/drawing/2014/main" id="{9766134E-B45E-E3C1-84E5-B066395DA0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04" y="-4838"/>
            <a:ext cx="2705998" cy="764028"/>
          </a:xfrm>
          <a:prstGeom prst="rect">
            <a:avLst/>
          </a:prstGeom>
        </p:spPr>
      </p:pic>
      <p:sp>
        <p:nvSpPr>
          <p:cNvPr id="7" name="TextBox 6">
            <a:extLst>
              <a:ext uri="{FF2B5EF4-FFF2-40B4-BE49-F238E27FC236}">
                <a16:creationId xmlns:a16="http://schemas.microsoft.com/office/drawing/2014/main" id="{A2C9C0CE-D8F0-FA59-7847-CFE5801E512A}"/>
              </a:ext>
            </a:extLst>
          </p:cNvPr>
          <p:cNvSpPr txBox="1"/>
          <p:nvPr/>
        </p:nvSpPr>
        <p:spPr>
          <a:xfrm>
            <a:off x="-42333" y="2052031"/>
            <a:ext cx="6863749" cy="1930421"/>
          </a:xfrm>
          <a:prstGeom prst="rect">
            <a:avLst/>
          </a:prstGeom>
          <a:noFill/>
        </p:spPr>
        <p:txBody>
          <a:bodyPr rot="0" spcFirstLastPara="0" vertOverflow="overflow" horzOverflow="overflow" vert="horz" wrap="square" lIns="82953" tIns="41476" rIns="82953" bIns="41476" numCol="1" spcCol="0" rtlCol="0" fromWordArt="0" anchor="t" anchorCtr="0" forceAA="0" compatLnSpc="1">
            <a:prstTxWarp prst="textNoShape">
              <a:avLst/>
            </a:prstTxWarp>
            <a:spAutoFit/>
          </a:bodyPr>
          <a:lstStyle/>
          <a:p>
            <a:r>
              <a:rPr lang="en-US" sz="2400" b="1" dirty="0">
                <a:latin typeface="Calibri"/>
                <a:ea typeface="Calibri"/>
                <a:cs typeface="Calibri"/>
              </a:rPr>
              <a:t>En résumé,</a:t>
            </a:r>
          </a:p>
          <a:p>
            <a:endParaRPr lang="en-US" sz="2400" b="1" dirty="0">
              <a:latin typeface="Calibri"/>
              <a:ea typeface="Calibri"/>
              <a:cs typeface="Calibri"/>
            </a:endParaRPr>
          </a:p>
          <a:p>
            <a:r>
              <a:rPr lang="en-US" sz="2400" dirty="0">
                <a:latin typeface="Calibri"/>
              </a:rPr>
              <a:t>Dans les archives </a:t>
            </a:r>
            <a:r>
              <a:rPr lang="en-US" sz="2400" dirty="0" err="1">
                <a:latin typeface="Calibri"/>
              </a:rPr>
              <a:t>municipales</a:t>
            </a:r>
            <a:r>
              <a:rPr lang="en-US" sz="2400" dirty="0">
                <a:latin typeface="Calibri"/>
              </a:rPr>
              <a:t> du </a:t>
            </a:r>
            <a:r>
              <a:rPr lang="en-US" sz="2400" dirty="0" err="1">
                <a:latin typeface="Calibri"/>
              </a:rPr>
              <a:t>XVIIIe</a:t>
            </a:r>
            <a:r>
              <a:rPr lang="en-US" sz="2400" dirty="0">
                <a:latin typeface="Calibri"/>
              </a:rPr>
              <a:t> siècle on </a:t>
            </a:r>
            <a:r>
              <a:rPr lang="en-US" sz="2400" dirty="0" err="1">
                <a:latin typeface="Calibri"/>
              </a:rPr>
              <a:t>trouve</a:t>
            </a:r>
            <a:r>
              <a:rPr lang="en-US" sz="2400" dirty="0">
                <a:latin typeface="Calibri"/>
              </a:rPr>
              <a:t> </a:t>
            </a:r>
            <a:r>
              <a:rPr lang="en-US" sz="2400" dirty="0" err="1">
                <a:latin typeface="Calibri"/>
              </a:rPr>
              <a:t>plusieurs</a:t>
            </a:r>
            <a:r>
              <a:rPr lang="en-US" sz="2400" dirty="0">
                <a:latin typeface="Calibri"/>
              </a:rPr>
              <a:t> mentions de </a:t>
            </a:r>
            <a:r>
              <a:rPr lang="en-US" sz="2400" dirty="0" err="1">
                <a:latin typeface="Calibri"/>
              </a:rPr>
              <a:t>l’usage</a:t>
            </a:r>
            <a:r>
              <a:rPr lang="en-US" sz="2400" dirty="0">
                <a:latin typeface="Calibri"/>
              </a:rPr>
              <a:t> des caves et du stockage du vin.  </a:t>
            </a:r>
            <a:r>
              <a:rPr lang="en-US" sz="2400" dirty="0">
                <a:latin typeface="Calibri"/>
                <a:ea typeface="Calibri"/>
                <a:cs typeface="Calibri"/>
              </a:rPr>
              <a:t> </a:t>
            </a:r>
          </a:p>
        </p:txBody>
      </p:sp>
      <p:sp>
        <p:nvSpPr>
          <p:cNvPr id="10" name="TextBox 9">
            <a:extLst>
              <a:ext uri="{FF2B5EF4-FFF2-40B4-BE49-F238E27FC236}">
                <a16:creationId xmlns:a16="http://schemas.microsoft.com/office/drawing/2014/main" id="{9CA53BE2-095F-142B-32DA-227DC9F38E1E}"/>
              </a:ext>
            </a:extLst>
          </p:cNvPr>
          <p:cNvSpPr txBox="1"/>
          <p:nvPr/>
        </p:nvSpPr>
        <p:spPr>
          <a:xfrm>
            <a:off x="-33870" y="3968797"/>
            <a:ext cx="6852804" cy="4238746"/>
          </a:xfrm>
          <a:prstGeom prst="rect">
            <a:avLst/>
          </a:prstGeom>
          <a:noFill/>
        </p:spPr>
        <p:txBody>
          <a:bodyPr rot="0" spcFirstLastPara="0" vertOverflow="overflow" horzOverflow="overflow" vert="horz" wrap="square" lIns="82953" tIns="41476" rIns="82953" bIns="41476" numCol="1" spcCol="0" rtlCol="0" fromWordArt="0" anchor="t" anchorCtr="0" forceAA="0" compatLnSpc="1">
            <a:prstTxWarp prst="textNoShape">
              <a:avLst/>
            </a:prstTxWarp>
            <a:spAutoFit/>
          </a:bodyPr>
          <a:lstStyle/>
          <a:p>
            <a:pPr algn="just">
              <a:lnSpc>
                <a:spcPts val="1487"/>
              </a:lnSpc>
            </a:pPr>
            <a:endParaRPr lang="fr-FR" sz="2177" b="1" dirty="0">
              <a:latin typeface="Calibri"/>
              <a:ea typeface="Calibri"/>
              <a:cs typeface="Segoe UI"/>
            </a:endParaRPr>
          </a:p>
          <a:p>
            <a:pPr algn="just">
              <a:lnSpc>
                <a:spcPts val="1487"/>
              </a:lnSpc>
            </a:pPr>
            <a:r>
              <a:rPr lang="fr-FR" sz="2400" b="1" dirty="0">
                <a:latin typeface="Calibri"/>
                <a:ea typeface="Calibri"/>
                <a:cs typeface="Segoe UI"/>
              </a:rPr>
              <a:t>Pour en savoir plus,</a:t>
            </a:r>
          </a:p>
          <a:p>
            <a:pPr algn="just">
              <a:lnSpc>
                <a:spcPts val="1487"/>
              </a:lnSpc>
            </a:pPr>
            <a:endParaRPr lang="fr-FR" sz="2400" b="1" dirty="0">
              <a:latin typeface="Calibri"/>
              <a:ea typeface="Calibri"/>
              <a:cs typeface="Segoe UI"/>
            </a:endParaRPr>
          </a:p>
          <a:p>
            <a:pPr algn="just">
              <a:lnSpc>
                <a:spcPts val="1487"/>
              </a:lnSpc>
            </a:pPr>
            <a:endParaRPr lang="fr-FR" sz="1089" dirty="0">
              <a:latin typeface="Calibri"/>
              <a:cs typeface="Segoe UI"/>
            </a:endParaRPr>
          </a:p>
          <a:p>
            <a:pPr algn="just"/>
            <a:r>
              <a:rPr lang="fr-FR" sz="2000" dirty="0">
                <a:latin typeface="Calibri"/>
                <a:cs typeface="Segoe UI"/>
              </a:rPr>
              <a:t>En voici un exemple datant de 1773 : </a:t>
            </a:r>
            <a:r>
              <a:rPr lang="en-US" sz="2000" dirty="0">
                <a:latin typeface="Calibri"/>
                <a:ea typeface="Calibri"/>
                <a:cs typeface="Calibri"/>
              </a:rPr>
              <a:t> </a:t>
            </a:r>
          </a:p>
          <a:p>
            <a:pPr algn="just"/>
            <a:r>
              <a:rPr lang="fr-FR" sz="2000" i="1" dirty="0">
                <a:latin typeface="Calibri"/>
                <a:cs typeface="Segoe UI"/>
              </a:rPr>
              <a:t> « Par la présente il a été convenu entre nous Antoine Truc bourgeois de ce lieu des Arcs et Jean Baptiste Lions marchand tailleur d’habits de ce lieu que le dit Antoine Truc a arrenté au sieur Lions une partie de maison consistant en une boutique et chambre attenante deux galetas ou sous toit et une cave où il y a une cuve de pierre avec l’usage de fouloir, cinq tonneaux dont trois sont en très bon état, un qui a besoin d’être réparé et le cinquième tout à fait hors d’usage, il sera loisible au preneur s’il trouve à propos d’y mettre du vin dans le quatrième tonneau de le faire réparer aux frais du sieur Truc. </a:t>
            </a:r>
            <a:endParaRPr lang="fr-FR" sz="2000" i="1" dirty="0">
              <a:latin typeface="Calibri"/>
              <a:ea typeface="Calibri"/>
              <a:cs typeface="Calibri"/>
            </a:endParaRPr>
          </a:p>
        </p:txBody>
      </p:sp>
      <p:sp>
        <p:nvSpPr>
          <p:cNvPr id="3" name="TextBox 2">
            <a:extLst>
              <a:ext uri="{FF2B5EF4-FFF2-40B4-BE49-F238E27FC236}">
                <a16:creationId xmlns:a16="http://schemas.microsoft.com/office/drawing/2014/main" id="{1E73F375-ACC5-8530-41A8-B6A29E9C7BB0}"/>
              </a:ext>
            </a:extLst>
          </p:cNvPr>
          <p:cNvSpPr txBox="1"/>
          <p:nvPr/>
        </p:nvSpPr>
        <p:spPr>
          <a:xfrm>
            <a:off x="-42333" y="8102600"/>
            <a:ext cx="6841066"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i="1" dirty="0">
                <a:latin typeface="Calibri"/>
                <a:cs typeface="Segoe UI"/>
              </a:rPr>
              <a:t>Y ayant encore dans la dite cave deux urnes d’environ six à cinq coupes et une petite barrique qui n’est pas en trop bon état, plus </a:t>
            </a:r>
            <a:r>
              <a:rPr lang="fr-FR" sz="2000" i="1" dirty="0" err="1">
                <a:latin typeface="Calibri"/>
                <a:cs typeface="Segoe UI"/>
              </a:rPr>
              <a:t>luy</a:t>
            </a:r>
            <a:r>
              <a:rPr lang="fr-FR" sz="2000" i="1" dirty="0">
                <a:latin typeface="Calibri"/>
                <a:cs typeface="Segoe UI"/>
              </a:rPr>
              <a:t> a arrenté une petite écurie au devant de la dite maison. Le preneur s’oblige à remplir de vin toutes les années les trois tonneaux qui sont en état de même que le quatrième dans le cas ou il sera réparé. Il lui arrente encore les deux chambres du premier étage au dessus de la dite boutique et arrière chambre. Le tout étant situé en l’enceinte de ce lieu rue de la place de l’horloge…cette rente est faite pour le temps de six années pour une rente annuelle de quatre vingt dix neuf livres…fait aux Arcs le trente septembre 1773. »</a:t>
            </a:r>
            <a:r>
              <a:rPr lang="fr-FR" sz="2000" dirty="0">
                <a:latin typeface="Calibri"/>
                <a:cs typeface="Segoe UI"/>
              </a:rPr>
              <a:t>​</a:t>
            </a:r>
            <a:r>
              <a:rPr lang="en-US" sz="2000" dirty="0">
                <a:latin typeface="Calibri"/>
                <a:cs typeface="Segoe UI"/>
              </a:rPr>
              <a:t>​</a:t>
            </a:r>
            <a:endParaRPr lang="en-US" sz="2000" dirty="0"/>
          </a:p>
          <a:p>
            <a:pPr algn="just"/>
            <a:r>
              <a:rPr lang="fr-FR" sz="2000" dirty="0">
                <a:latin typeface="Calibri"/>
                <a:cs typeface="Segoe UI"/>
              </a:rPr>
              <a:t>​​</a:t>
            </a:r>
            <a:endParaRPr lang="fr-FR" sz="2000" dirty="0">
              <a:latin typeface="Calibri"/>
              <a:ea typeface="Calibri"/>
              <a:cs typeface="Segoe UI"/>
            </a:endParaRPr>
          </a:p>
          <a:p>
            <a:pPr algn="just"/>
            <a:r>
              <a:rPr lang="fr-FR" sz="2000" b="1" dirty="0">
                <a:latin typeface="Calibri"/>
                <a:cs typeface="Segoe UI"/>
              </a:rPr>
              <a:t>Recherches réalisées par Franck Dugas.</a:t>
            </a:r>
            <a:endParaRPr lang="fr-FR" sz="2000" b="1" dirty="0">
              <a:latin typeface="Calibri"/>
              <a:ea typeface="Calibri"/>
              <a:cs typeface="Segoe UI"/>
            </a:endParaRPr>
          </a:p>
        </p:txBody>
      </p:sp>
    </p:spTree>
    <p:extLst>
      <p:ext uri="{BB962C8B-B14F-4D97-AF65-F5344CB8AC3E}">
        <p14:creationId xmlns:p14="http://schemas.microsoft.com/office/powerpoint/2010/main" val="259318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UE HORLOGE.jpg">
            <a:extLst>
              <a:ext uri="{FF2B5EF4-FFF2-40B4-BE49-F238E27FC236}">
                <a16:creationId xmlns:a16="http://schemas.microsoft.com/office/drawing/2014/main" id="{CC7E6504-24E0-4558-33B5-E820CF01ED0E}"/>
              </a:ext>
            </a:extLst>
          </p:cNvPr>
          <p:cNvPicPr>
            <a:picLocks noChangeAspect="1"/>
          </p:cNvPicPr>
          <p:nvPr/>
        </p:nvPicPr>
        <p:blipFill>
          <a:blip r:embed="rId2"/>
          <a:stretch>
            <a:fillRect/>
          </a:stretch>
        </p:blipFill>
        <p:spPr>
          <a:xfrm>
            <a:off x="-1878" y="984489"/>
            <a:ext cx="6859878" cy="10223021"/>
          </a:xfrm>
          <a:prstGeom prst="rect">
            <a:avLst/>
          </a:prstGeom>
        </p:spPr>
      </p:pic>
    </p:spTree>
    <p:extLst>
      <p:ext uri="{BB962C8B-B14F-4D97-AF65-F5344CB8AC3E}">
        <p14:creationId xmlns:p14="http://schemas.microsoft.com/office/powerpoint/2010/main" val="294676676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DF4DC17C-7312-400E-84F9-0771BCDB89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2C00DA-1297-4356-88A3-04D5830DD2D0}">
  <ds:schemaRefs>
    <ds:schemaRef ds:uri="http://schemas.microsoft.com/sharepoint/v3/contenttype/forms"/>
  </ds:schemaRefs>
</ds:datastoreItem>
</file>

<file path=customXml/itemProps3.xml><?xml version="1.0" encoding="utf-8"?>
<ds:datastoreItem xmlns:ds="http://schemas.openxmlformats.org/officeDocument/2006/customXml" ds:itemID="{C30873EB-27CB-4E0F-BA5D-AB368269C460}">
  <ds:schemaRef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43590ac0-9243-467b-ab7d-a880e2fba6e9"/>
    <ds:schemaRef ds:uri="f4c7469f-ea08-4a28-abbd-883824f19f6c"/>
    <ds:schemaRef ds:uri="http://www.w3.org/XML/1998/namespace"/>
  </ds:schemaRefs>
</ds:datastoreItem>
</file>

<file path=docMetadata/LabelInfo.xml><?xml version="1.0" encoding="utf-8"?>
<clbl:labelList xmlns:clbl="http://schemas.microsoft.com/office/2020/mipLabelMetadata">
  <clbl:label id="{bbf3b124-a8dc-4a32-83f2-904904103077}" enabled="0" method="" siteId="{bbf3b124-a8dc-4a32-83f2-904904103077}"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308</Words>
  <Application>Microsoft Office PowerPoint</Application>
  <PresentationFormat>Grand écran</PresentationFormat>
  <Paragraphs>13</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Aptos Display</vt:lpstr>
      <vt:lpstr>Arial</vt:lpstr>
      <vt:lpstr>Calibri</vt:lpstr>
      <vt:lpstr>Thème Office</vt:lpstr>
      <vt:lpstr>La rue de l’horloge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Benoit JARRY</dc:creator>
  <cp:lastModifiedBy>COLLET Laurene</cp:lastModifiedBy>
  <cp:revision>80</cp:revision>
  <dcterms:created xsi:type="dcterms:W3CDTF">2025-07-01T12:29:29Z</dcterms:created>
  <dcterms:modified xsi:type="dcterms:W3CDTF">2025-09-19T07:31:50Z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0x010100FDCF7233F6F4F749B98EBCA55174F2BE</vt:lpwstr>
  </property>
  <property fmtid="{D5CDD505-2E9C-101B-9397-08002B2CF9AE}" pid="3" name="MediaServiceImageTags">
    <vt:lpwstr/>
  </property>
</Properties>
</file>