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Lst>
  <p:sldSz cx="6858000" cy="12192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142759-D01D-C3B6-C230-AD7DC34E118B}" v="3" dt="2025-07-26T12:27:45.7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sonnier Tourisme Culture Patrimoine" userId="S::saisontcp@lesarcssurargens.fr::0ca65382-e596-453e-9522-818d66b87411" providerId="AD" clId="Web-{F4142759-D01D-C3B6-C230-AD7DC34E118B}"/>
    <pc:docChg chg="modSld">
      <pc:chgData name="saisonnier Tourisme Culture Patrimoine" userId="S::saisontcp@lesarcssurargens.fr::0ca65382-e596-453e-9522-818d66b87411" providerId="AD" clId="Web-{F4142759-D01D-C3B6-C230-AD7DC34E118B}" dt="2025-07-26T12:27:45.733" v="2" actId="1076"/>
      <pc:docMkLst>
        <pc:docMk/>
      </pc:docMkLst>
      <pc:sldChg chg="modSp">
        <pc:chgData name="saisonnier Tourisme Culture Patrimoine" userId="S::saisontcp@lesarcssurargens.fr::0ca65382-e596-453e-9522-818d66b87411" providerId="AD" clId="Web-{F4142759-D01D-C3B6-C230-AD7DC34E118B}" dt="2025-07-26T12:27:45.733" v="2" actId="1076"/>
        <pc:sldMkLst>
          <pc:docMk/>
          <pc:sldMk cId="3784089036" sldId="256"/>
        </pc:sldMkLst>
        <pc:spChg chg="mod">
          <ac:chgData name="saisonnier Tourisme Culture Patrimoine" userId="S::saisontcp@lesarcssurargens.fr::0ca65382-e596-453e-9522-818d66b87411" providerId="AD" clId="Web-{F4142759-D01D-C3B6-C230-AD7DC34E118B}" dt="2025-07-26T12:27:45.733" v="2" actId="1076"/>
          <ac:spMkLst>
            <pc:docMk/>
            <pc:sldMk cId="3784089036" sldId="256"/>
            <ac:spMk id="7" creationId="{DB2D3B74-D6A5-A77E-7CD7-286E01EB725A}"/>
          </ac:spMkLst>
        </pc:spChg>
        <pc:picChg chg="mod">
          <ac:chgData name="saisonnier Tourisme Culture Patrimoine" userId="S::saisontcp@lesarcssurargens.fr::0ca65382-e596-453e-9522-818d66b87411" providerId="AD" clId="Web-{F4142759-D01D-C3B6-C230-AD7DC34E118B}" dt="2025-07-26T12:27:38.280" v="1" actId="1076"/>
          <ac:picMkLst>
            <pc:docMk/>
            <pc:sldMk cId="3784089036" sldId="256"/>
            <ac:picMk id="6" creationId="{51AC39AE-AF70-CE68-5E0B-AA4C187B243F}"/>
          </ac:picMkLst>
        </pc:picChg>
      </pc:sldChg>
    </pc:docChg>
  </pc:docChgLst>
  <pc:docChgLst>
    <pc:chgData name="saisonnier Tourisme Culture Patrimoine" userId="S::saisontcp@lesarcssurargens.fr::0ca65382-e596-453e-9522-818d66b87411" providerId="AD" clId="Web-{BFE9D234-5B34-811B-6B43-3F3396A35537}"/>
    <pc:docChg chg="mod addSld modSld modMainMaster setSldSz">
      <pc:chgData name="saisonnier Tourisme Culture Patrimoine" userId="S::saisontcp@lesarcssurargens.fr::0ca65382-e596-453e-9522-818d66b87411" providerId="AD" clId="Web-{BFE9D234-5B34-811B-6B43-3F3396A35537}" dt="2025-07-17T12:17:15.196" v="109" actId="20577"/>
      <pc:docMkLst>
        <pc:docMk/>
      </pc:docMkLst>
      <pc:sldChg chg="addSp delSp modSp">
        <pc:chgData name="saisonnier Tourisme Culture Patrimoine" userId="S::saisontcp@lesarcssurargens.fr::0ca65382-e596-453e-9522-818d66b87411" providerId="AD" clId="Web-{BFE9D234-5B34-811B-6B43-3F3396A35537}" dt="2025-07-17T12:13:12.370" v="40" actId="1076"/>
        <pc:sldMkLst>
          <pc:docMk/>
          <pc:sldMk cId="3784089036" sldId="256"/>
        </pc:sldMkLst>
        <pc:spChg chg="add mod">
          <ac:chgData name="saisonnier Tourisme Culture Patrimoine" userId="S::saisontcp@lesarcssurargens.fr::0ca65382-e596-453e-9522-818d66b87411" providerId="AD" clId="Web-{BFE9D234-5B34-811B-6B43-3F3396A35537}" dt="2025-07-17T12:10:46.278" v="13" actId="20577"/>
          <ac:spMkLst>
            <pc:docMk/>
            <pc:sldMk cId="3784089036" sldId="256"/>
            <ac:spMk id="5" creationId="{844C1C6E-B81F-E72A-12CA-3D2C54914390}"/>
          </ac:spMkLst>
        </pc:spChg>
        <pc:spChg chg="add mod">
          <ac:chgData name="saisonnier Tourisme Culture Patrimoine" userId="S::saisontcp@lesarcssurargens.fr::0ca65382-e596-453e-9522-818d66b87411" providerId="AD" clId="Web-{BFE9D234-5B34-811B-6B43-3F3396A35537}" dt="2025-07-17T12:13:10.261" v="39" actId="1076"/>
          <ac:spMkLst>
            <pc:docMk/>
            <pc:sldMk cId="3784089036" sldId="256"/>
            <ac:spMk id="7" creationId="{DB2D3B74-D6A5-A77E-7CD7-286E01EB725A}"/>
          </ac:spMkLst>
        </pc:spChg>
        <pc:picChg chg="add mod">
          <ac:chgData name="saisonnier Tourisme Culture Patrimoine" userId="S::saisontcp@lesarcssurargens.fr::0ca65382-e596-453e-9522-818d66b87411" providerId="AD" clId="Web-{BFE9D234-5B34-811B-6B43-3F3396A35537}" dt="2025-07-17T12:09:15.263" v="4" actId="1076"/>
          <ac:picMkLst>
            <pc:docMk/>
            <pc:sldMk cId="3784089036" sldId="256"/>
            <ac:picMk id="4" creationId="{C5B85787-7365-D0E9-18B9-B51F2ED53FE7}"/>
          </ac:picMkLst>
        </pc:picChg>
        <pc:picChg chg="add mod">
          <ac:chgData name="saisonnier Tourisme Culture Patrimoine" userId="S::saisontcp@lesarcssurargens.fr::0ca65382-e596-453e-9522-818d66b87411" providerId="AD" clId="Web-{BFE9D234-5B34-811B-6B43-3F3396A35537}" dt="2025-07-17T12:13:12.370" v="40" actId="1076"/>
          <ac:picMkLst>
            <pc:docMk/>
            <pc:sldMk cId="3784089036" sldId="256"/>
            <ac:picMk id="6" creationId="{51AC39AE-AF70-CE68-5E0B-AA4C187B243F}"/>
          </ac:picMkLst>
        </pc:picChg>
      </pc:sldChg>
      <pc:sldChg chg="addSp delSp modSp new">
        <pc:chgData name="saisonnier Tourisme Culture Patrimoine" userId="S::saisontcp@lesarcssurargens.fr::0ca65382-e596-453e-9522-818d66b87411" providerId="AD" clId="Web-{BFE9D234-5B34-811B-6B43-3F3396A35537}" dt="2025-07-17T12:16:56.743" v="108" actId="20577"/>
        <pc:sldMkLst>
          <pc:docMk/>
          <pc:sldMk cId="3742121548" sldId="257"/>
        </pc:sldMkLst>
        <pc:spChg chg="add mod">
          <ac:chgData name="saisonnier Tourisme Culture Patrimoine" userId="S::saisontcp@lesarcssurargens.fr::0ca65382-e596-453e-9522-818d66b87411" providerId="AD" clId="Web-{BFE9D234-5B34-811B-6B43-3F3396A35537}" dt="2025-07-17T12:16:56.743" v="108" actId="20577"/>
          <ac:spMkLst>
            <pc:docMk/>
            <pc:sldMk cId="3742121548" sldId="257"/>
            <ac:spMk id="4" creationId="{F840FBB2-7F33-E7B4-599F-92AE6C330721}"/>
          </ac:spMkLst>
        </pc:spChg>
        <pc:picChg chg="add mod">
          <ac:chgData name="saisonnier Tourisme Culture Patrimoine" userId="S::saisontcp@lesarcssurargens.fr::0ca65382-e596-453e-9522-818d66b87411" providerId="AD" clId="Web-{BFE9D234-5B34-811B-6B43-3F3396A35537}" dt="2025-07-17T12:15:39.275" v="87" actId="14100"/>
          <ac:picMkLst>
            <pc:docMk/>
            <pc:sldMk cId="3742121548" sldId="257"/>
            <ac:picMk id="6" creationId="{96A5E716-A17F-54A6-A5BA-28F9E9F39BBC}"/>
          </ac:picMkLst>
        </pc:picChg>
      </pc:sldChg>
      <pc:sldChg chg="addSp delSp modSp new">
        <pc:chgData name="saisonnier Tourisme Culture Patrimoine" userId="S::saisontcp@lesarcssurargens.fr::0ca65382-e596-453e-9522-818d66b87411" providerId="AD" clId="Web-{BFE9D234-5B34-811B-6B43-3F3396A35537}" dt="2025-07-17T12:17:15.196" v="109" actId="20577"/>
        <pc:sldMkLst>
          <pc:docMk/>
          <pc:sldMk cId="2583170044" sldId="258"/>
        </pc:sldMkLst>
        <pc:spChg chg="add mod">
          <ac:chgData name="saisonnier Tourisme Culture Patrimoine" userId="S::saisontcp@lesarcssurargens.fr::0ca65382-e596-453e-9522-818d66b87411" providerId="AD" clId="Web-{BFE9D234-5B34-811B-6B43-3F3396A35537}" dt="2025-07-17T12:17:15.196" v="109" actId="20577"/>
          <ac:spMkLst>
            <pc:docMk/>
            <pc:sldMk cId="2583170044" sldId="258"/>
            <ac:spMk id="5" creationId="{19D890C8-BCE3-B4C2-0713-B11CD0B15B4B}"/>
          </ac:spMkLst>
        </pc:spChg>
        <pc:picChg chg="add mod">
          <ac:chgData name="saisonnier Tourisme Culture Patrimoine" userId="S::saisontcp@lesarcssurargens.fr::0ca65382-e596-453e-9522-818d66b87411" providerId="AD" clId="Web-{BFE9D234-5B34-811B-6B43-3F3396A35537}" dt="2025-07-17T12:16:37.743" v="105" actId="1076"/>
          <ac:picMkLst>
            <pc:docMk/>
            <pc:sldMk cId="2583170044" sldId="258"/>
            <ac:picMk id="7" creationId="{D8A75F93-143A-410A-ACDD-DD5A087C66D7}"/>
          </ac:picMkLst>
        </pc:picChg>
      </pc:sldChg>
      <pc:sldMasterChg chg="modSp modSldLayout">
        <pc:chgData name="saisonnier Tourisme Culture Patrimoine" userId="S::saisontcp@lesarcssurargens.fr::0ca65382-e596-453e-9522-818d66b87411" providerId="AD" clId="Web-{BFE9D234-5B34-811B-6B43-3F3396A35537}" dt="2025-07-17T12:06:55.593" v="0"/>
        <pc:sldMasterMkLst>
          <pc:docMk/>
          <pc:sldMasterMk cId="3071127875" sldId="2147483648"/>
        </pc:sldMasterMkLst>
        <pc:spChg chg="mod">
          <ac:chgData name="saisonnier Tourisme Culture Patrimoine" userId="S::saisontcp@lesarcssurargens.fr::0ca65382-e596-453e-9522-818d66b87411" providerId="AD" clId="Web-{BFE9D234-5B34-811B-6B43-3F3396A35537}" dt="2025-07-17T12:06:55.593" v="0"/>
          <ac:spMkLst>
            <pc:docMk/>
            <pc:sldMasterMk cId="3071127875" sldId="2147483648"/>
            <ac:spMk id="2" creationId="{00000000-0000-0000-0000-000000000000}"/>
          </ac:spMkLst>
        </pc:spChg>
        <pc:spChg chg="mod">
          <ac:chgData name="saisonnier Tourisme Culture Patrimoine" userId="S::saisontcp@lesarcssurargens.fr::0ca65382-e596-453e-9522-818d66b87411" providerId="AD" clId="Web-{BFE9D234-5B34-811B-6B43-3F3396A35537}" dt="2025-07-17T12:06:55.593" v="0"/>
          <ac:spMkLst>
            <pc:docMk/>
            <pc:sldMasterMk cId="3071127875" sldId="2147483648"/>
            <ac:spMk id="3" creationId="{00000000-0000-0000-0000-000000000000}"/>
          </ac:spMkLst>
        </pc:spChg>
        <pc:spChg chg="mod">
          <ac:chgData name="saisonnier Tourisme Culture Patrimoine" userId="S::saisontcp@lesarcssurargens.fr::0ca65382-e596-453e-9522-818d66b87411" providerId="AD" clId="Web-{BFE9D234-5B34-811B-6B43-3F3396A35537}" dt="2025-07-17T12:06:55.593" v="0"/>
          <ac:spMkLst>
            <pc:docMk/>
            <pc:sldMasterMk cId="3071127875" sldId="2147483648"/>
            <ac:spMk id="4" creationId="{00000000-0000-0000-0000-000000000000}"/>
          </ac:spMkLst>
        </pc:spChg>
        <pc:spChg chg="mod">
          <ac:chgData name="saisonnier Tourisme Culture Patrimoine" userId="S::saisontcp@lesarcssurargens.fr::0ca65382-e596-453e-9522-818d66b87411" providerId="AD" clId="Web-{BFE9D234-5B34-811B-6B43-3F3396A35537}" dt="2025-07-17T12:06:55.593" v="0"/>
          <ac:spMkLst>
            <pc:docMk/>
            <pc:sldMasterMk cId="3071127875" sldId="2147483648"/>
            <ac:spMk id="5" creationId="{00000000-0000-0000-0000-000000000000}"/>
          </ac:spMkLst>
        </pc:spChg>
        <pc:spChg chg="mod">
          <ac:chgData name="saisonnier Tourisme Culture Patrimoine" userId="S::saisontcp@lesarcssurargens.fr::0ca65382-e596-453e-9522-818d66b87411" providerId="AD" clId="Web-{BFE9D234-5B34-811B-6B43-3F3396A35537}" dt="2025-07-17T12:06:55.593" v="0"/>
          <ac:spMkLst>
            <pc:docMk/>
            <pc:sldMasterMk cId="3071127875" sldId="2147483648"/>
            <ac:spMk id="6" creationId="{00000000-0000-0000-0000-000000000000}"/>
          </ac:spMkLst>
        </pc:spChg>
        <pc:sldLayoutChg chg="modSp">
          <pc:chgData name="saisonnier Tourisme Culture Patrimoine" userId="S::saisontcp@lesarcssurargens.fr::0ca65382-e596-453e-9522-818d66b87411" providerId="AD" clId="Web-{BFE9D234-5B34-811B-6B43-3F3396A35537}" dt="2025-07-17T12:06:55.593" v="0"/>
          <pc:sldLayoutMkLst>
            <pc:docMk/>
            <pc:sldMasterMk cId="3071127875" sldId="2147483648"/>
            <pc:sldLayoutMk cId="3310491181" sldId="2147483649"/>
          </pc:sldLayoutMkLst>
          <pc:spChg chg="mod">
            <ac:chgData name="saisonnier Tourisme Culture Patrimoine" userId="S::saisontcp@lesarcssurargens.fr::0ca65382-e596-453e-9522-818d66b87411" providerId="AD" clId="Web-{BFE9D234-5B34-811B-6B43-3F3396A35537}" dt="2025-07-17T12:06:55.593" v="0"/>
            <ac:spMkLst>
              <pc:docMk/>
              <pc:sldMasterMk cId="3071127875" sldId="2147483648"/>
              <pc:sldLayoutMk cId="3310491181" sldId="2147483649"/>
              <ac:spMk id="2" creationId="{00000000-0000-0000-0000-000000000000}"/>
            </ac:spMkLst>
          </pc:spChg>
          <pc:spChg chg="mod">
            <ac:chgData name="saisonnier Tourisme Culture Patrimoine" userId="S::saisontcp@lesarcssurargens.fr::0ca65382-e596-453e-9522-818d66b87411" providerId="AD" clId="Web-{BFE9D234-5B34-811B-6B43-3F3396A35537}" dt="2025-07-17T12:06:55.593" v="0"/>
            <ac:spMkLst>
              <pc:docMk/>
              <pc:sldMasterMk cId="3071127875" sldId="2147483648"/>
              <pc:sldLayoutMk cId="3310491181" sldId="2147483649"/>
              <ac:spMk id="3" creationId="{00000000-0000-0000-0000-000000000000}"/>
            </ac:spMkLst>
          </pc:spChg>
        </pc:sldLayoutChg>
        <pc:sldLayoutChg chg="modSp">
          <pc:chgData name="saisonnier Tourisme Culture Patrimoine" userId="S::saisontcp@lesarcssurargens.fr::0ca65382-e596-453e-9522-818d66b87411" providerId="AD" clId="Web-{BFE9D234-5B34-811B-6B43-3F3396A35537}" dt="2025-07-17T12:06:55.593" v="0"/>
          <pc:sldLayoutMkLst>
            <pc:docMk/>
            <pc:sldMasterMk cId="3071127875" sldId="2147483648"/>
            <pc:sldLayoutMk cId="3466923455" sldId="2147483651"/>
          </pc:sldLayoutMkLst>
          <pc:spChg chg="mod">
            <ac:chgData name="saisonnier Tourisme Culture Patrimoine" userId="S::saisontcp@lesarcssurargens.fr::0ca65382-e596-453e-9522-818d66b87411" providerId="AD" clId="Web-{BFE9D234-5B34-811B-6B43-3F3396A35537}" dt="2025-07-17T12:06:55.593" v="0"/>
            <ac:spMkLst>
              <pc:docMk/>
              <pc:sldMasterMk cId="3071127875" sldId="2147483648"/>
              <pc:sldLayoutMk cId="3466923455" sldId="2147483651"/>
              <ac:spMk id="2" creationId="{00000000-0000-0000-0000-000000000000}"/>
            </ac:spMkLst>
          </pc:spChg>
          <pc:spChg chg="mod">
            <ac:chgData name="saisonnier Tourisme Culture Patrimoine" userId="S::saisontcp@lesarcssurargens.fr::0ca65382-e596-453e-9522-818d66b87411" providerId="AD" clId="Web-{BFE9D234-5B34-811B-6B43-3F3396A35537}" dt="2025-07-17T12:06:55.593" v="0"/>
            <ac:spMkLst>
              <pc:docMk/>
              <pc:sldMasterMk cId="3071127875" sldId="2147483648"/>
              <pc:sldLayoutMk cId="3466923455" sldId="2147483651"/>
              <ac:spMk id="3" creationId="{00000000-0000-0000-0000-000000000000}"/>
            </ac:spMkLst>
          </pc:spChg>
        </pc:sldLayoutChg>
        <pc:sldLayoutChg chg="modSp">
          <pc:chgData name="saisonnier Tourisme Culture Patrimoine" userId="S::saisontcp@lesarcssurargens.fr::0ca65382-e596-453e-9522-818d66b87411" providerId="AD" clId="Web-{BFE9D234-5B34-811B-6B43-3F3396A35537}" dt="2025-07-17T12:06:55.593" v="0"/>
          <pc:sldLayoutMkLst>
            <pc:docMk/>
            <pc:sldMasterMk cId="3071127875" sldId="2147483648"/>
            <pc:sldLayoutMk cId="3747632232" sldId="2147483652"/>
          </pc:sldLayoutMkLst>
          <pc:spChg chg="mod">
            <ac:chgData name="saisonnier Tourisme Culture Patrimoine" userId="S::saisontcp@lesarcssurargens.fr::0ca65382-e596-453e-9522-818d66b87411" providerId="AD" clId="Web-{BFE9D234-5B34-811B-6B43-3F3396A35537}" dt="2025-07-17T12:06:55.593" v="0"/>
            <ac:spMkLst>
              <pc:docMk/>
              <pc:sldMasterMk cId="3071127875" sldId="2147483648"/>
              <pc:sldLayoutMk cId="3747632232" sldId="2147483652"/>
              <ac:spMk id="3" creationId="{00000000-0000-0000-0000-000000000000}"/>
            </ac:spMkLst>
          </pc:spChg>
          <pc:spChg chg="mod">
            <ac:chgData name="saisonnier Tourisme Culture Patrimoine" userId="S::saisontcp@lesarcssurargens.fr::0ca65382-e596-453e-9522-818d66b87411" providerId="AD" clId="Web-{BFE9D234-5B34-811B-6B43-3F3396A35537}" dt="2025-07-17T12:06:55.593" v="0"/>
            <ac:spMkLst>
              <pc:docMk/>
              <pc:sldMasterMk cId="3071127875" sldId="2147483648"/>
              <pc:sldLayoutMk cId="3747632232" sldId="2147483652"/>
              <ac:spMk id="4" creationId="{00000000-0000-0000-0000-000000000000}"/>
            </ac:spMkLst>
          </pc:spChg>
        </pc:sldLayoutChg>
        <pc:sldLayoutChg chg="modSp">
          <pc:chgData name="saisonnier Tourisme Culture Patrimoine" userId="S::saisontcp@lesarcssurargens.fr::0ca65382-e596-453e-9522-818d66b87411" providerId="AD" clId="Web-{BFE9D234-5B34-811B-6B43-3F3396A35537}" dt="2025-07-17T12:06:55.593" v="0"/>
          <pc:sldLayoutMkLst>
            <pc:docMk/>
            <pc:sldMasterMk cId="3071127875" sldId="2147483648"/>
            <pc:sldLayoutMk cId="2611866596" sldId="2147483653"/>
          </pc:sldLayoutMkLst>
          <pc:spChg chg="mod">
            <ac:chgData name="saisonnier Tourisme Culture Patrimoine" userId="S::saisontcp@lesarcssurargens.fr::0ca65382-e596-453e-9522-818d66b87411" providerId="AD" clId="Web-{BFE9D234-5B34-811B-6B43-3F3396A35537}" dt="2025-07-17T12:06:55.593" v="0"/>
            <ac:spMkLst>
              <pc:docMk/>
              <pc:sldMasterMk cId="3071127875" sldId="2147483648"/>
              <pc:sldLayoutMk cId="2611866596" sldId="2147483653"/>
              <ac:spMk id="2" creationId="{00000000-0000-0000-0000-000000000000}"/>
            </ac:spMkLst>
          </pc:spChg>
          <pc:spChg chg="mod">
            <ac:chgData name="saisonnier Tourisme Culture Patrimoine" userId="S::saisontcp@lesarcssurargens.fr::0ca65382-e596-453e-9522-818d66b87411" providerId="AD" clId="Web-{BFE9D234-5B34-811B-6B43-3F3396A35537}" dt="2025-07-17T12:06:55.593" v="0"/>
            <ac:spMkLst>
              <pc:docMk/>
              <pc:sldMasterMk cId="3071127875" sldId="2147483648"/>
              <pc:sldLayoutMk cId="2611866596" sldId="2147483653"/>
              <ac:spMk id="3" creationId="{00000000-0000-0000-0000-000000000000}"/>
            </ac:spMkLst>
          </pc:spChg>
          <pc:spChg chg="mod">
            <ac:chgData name="saisonnier Tourisme Culture Patrimoine" userId="S::saisontcp@lesarcssurargens.fr::0ca65382-e596-453e-9522-818d66b87411" providerId="AD" clId="Web-{BFE9D234-5B34-811B-6B43-3F3396A35537}" dt="2025-07-17T12:06:55.593" v="0"/>
            <ac:spMkLst>
              <pc:docMk/>
              <pc:sldMasterMk cId="3071127875" sldId="2147483648"/>
              <pc:sldLayoutMk cId="2611866596" sldId="2147483653"/>
              <ac:spMk id="4" creationId="{00000000-0000-0000-0000-000000000000}"/>
            </ac:spMkLst>
          </pc:spChg>
          <pc:spChg chg="mod">
            <ac:chgData name="saisonnier Tourisme Culture Patrimoine" userId="S::saisontcp@lesarcssurargens.fr::0ca65382-e596-453e-9522-818d66b87411" providerId="AD" clId="Web-{BFE9D234-5B34-811B-6B43-3F3396A35537}" dt="2025-07-17T12:06:55.593" v="0"/>
            <ac:spMkLst>
              <pc:docMk/>
              <pc:sldMasterMk cId="3071127875" sldId="2147483648"/>
              <pc:sldLayoutMk cId="2611866596" sldId="2147483653"/>
              <ac:spMk id="5" creationId="{00000000-0000-0000-0000-000000000000}"/>
            </ac:spMkLst>
          </pc:spChg>
          <pc:spChg chg="mod">
            <ac:chgData name="saisonnier Tourisme Culture Patrimoine" userId="S::saisontcp@lesarcssurargens.fr::0ca65382-e596-453e-9522-818d66b87411" providerId="AD" clId="Web-{BFE9D234-5B34-811B-6B43-3F3396A35537}" dt="2025-07-17T12:06:55.593" v="0"/>
            <ac:spMkLst>
              <pc:docMk/>
              <pc:sldMasterMk cId="3071127875" sldId="2147483648"/>
              <pc:sldLayoutMk cId="2611866596" sldId="2147483653"/>
              <ac:spMk id="6" creationId="{00000000-0000-0000-0000-000000000000}"/>
            </ac:spMkLst>
          </pc:spChg>
        </pc:sldLayoutChg>
        <pc:sldLayoutChg chg="modSp">
          <pc:chgData name="saisonnier Tourisme Culture Patrimoine" userId="S::saisontcp@lesarcssurargens.fr::0ca65382-e596-453e-9522-818d66b87411" providerId="AD" clId="Web-{BFE9D234-5B34-811B-6B43-3F3396A35537}" dt="2025-07-17T12:06:55.593" v="0"/>
          <pc:sldLayoutMkLst>
            <pc:docMk/>
            <pc:sldMasterMk cId="3071127875" sldId="2147483648"/>
            <pc:sldLayoutMk cId="2706407263" sldId="2147483656"/>
          </pc:sldLayoutMkLst>
          <pc:spChg chg="mod">
            <ac:chgData name="saisonnier Tourisme Culture Patrimoine" userId="S::saisontcp@lesarcssurargens.fr::0ca65382-e596-453e-9522-818d66b87411" providerId="AD" clId="Web-{BFE9D234-5B34-811B-6B43-3F3396A35537}" dt="2025-07-17T12:06:55.593" v="0"/>
            <ac:spMkLst>
              <pc:docMk/>
              <pc:sldMasterMk cId="3071127875" sldId="2147483648"/>
              <pc:sldLayoutMk cId="2706407263" sldId="2147483656"/>
              <ac:spMk id="2" creationId="{00000000-0000-0000-0000-000000000000}"/>
            </ac:spMkLst>
          </pc:spChg>
          <pc:spChg chg="mod">
            <ac:chgData name="saisonnier Tourisme Culture Patrimoine" userId="S::saisontcp@lesarcssurargens.fr::0ca65382-e596-453e-9522-818d66b87411" providerId="AD" clId="Web-{BFE9D234-5B34-811B-6B43-3F3396A35537}" dt="2025-07-17T12:06:55.593" v="0"/>
            <ac:spMkLst>
              <pc:docMk/>
              <pc:sldMasterMk cId="3071127875" sldId="2147483648"/>
              <pc:sldLayoutMk cId="2706407263" sldId="2147483656"/>
              <ac:spMk id="3" creationId="{00000000-0000-0000-0000-000000000000}"/>
            </ac:spMkLst>
          </pc:spChg>
          <pc:spChg chg="mod">
            <ac:chgData name="saisonnier Tourisme Culture Patrimoine" userId="S::saisontcp@lesarcssurargens.fr::0ca65382-e596-453e-9522-818d66b87411" providerId="AD" clId="Web-{BFE9D234-5B34-811B-6B43-3F3396A35537}" dt="2025-07-17T12:06:55.593" v="0"/>
            <ac:spMkLst>
              <pc:docMk/>
              <pc:sldMasterMk cId="3071127875" sldId="2147483648"/>
              <pc:sldLayoutMk cId="2706407263" sldId="2147483656"/>
              <ac:spMk id="4" creationId="{00000000-0000-0000-0000-000000000000}"/>
            </ac:spMkLst>
          </pc:spChg>
        </pc:sldLayoutChg>
        <pc:sldLayoutChg chg="modSp">
          <pc:chgData name="saisonnier Tourisme Culture Patrimoine" userId="S::saisontcp@lesarcssurargens.fr::0ca65382-e596-453e-9522-818d66b87411" providerId="AD" clId="Web-{BFE9D234-5B34-811B-6B43-3F3396A35537}" dt="2025-07-17T12:06:55.593" v="0"/>
          <pc:sldLayoutMkLst>
            <pc:docMk/>
            <pc:sldMasterMk cId="3071127875" sldId="2147483648"/>
            <pc:sldLayoutMk cId="1610903340" sldId="2147483657"/>
          </pc:sldLayoutMkLst>
          <pc:spChg chg="mod">
            <ac:chgData name="saisonnier Tourisme Culture Patrimoine" userId="S::saisontcp@lesarcssurargens.fr::0ca65382-e596-453e-9522-818d66b87411" providerId="AD" clId="Web-{BFE9D234-5B34-811B-6B43-3F3396A35537}" dt="2025-07-17T12:06:55.593" v="0"/>
            <ac:spMkLst>
              <pc:docMk/>
              <pc:sldMasterMk cId="3071127875" sldId="2147483648"/>
              <pc:sldLayoutMk cId="1610903340" sldId="2147483657"/>
              <ac:spMk id="2" creationId="{00000000-0000-0000-0000-000000000000}"/>
            </ac:spMkLst>
          </pc:spChg>
          <pc:spChg chg="mod">
            <ac:chgData name="saisonnier Tourisme Culture Patrimoine" userId="S::saisontcp@lesarcssurargens.fr::0ca65382-e596-453e-9522-818d66b87411" providerId="AD" clId="Web-{BFE9D234-5B34-811B-6B43-3F3396A35537}" dt="2025-07-17T12:06:55.593" v="0"/>
            <ac:spMkLst>
              <pc:docMk/>
              <pc:sldMasterMk cId="3071127875" sldId="2147483648"/>
              <pc:sldLayoutMk cId="1610903340" sldId="2147483657"/>
              <ac:spMk id="3" creationId="{00000000-0000-0000-0000-000000000000}"/>
            </ac:spMkLst>
          </pc:spChg>
          <pc:spChg chg="mod">
            <ac:chgData name="saisonnier Tourisme Culture Patrimoine" userId="S::saisontcp@lesarcssurargens.fr::0ca65382-e596-453e-9522-818d66b87411" providerId="AD" clId="Web-{BFE9D234-5B34-811B-6B43-3F3396A35537}" dt="2025-07-17T12:06:55.593" v="0"/>
            <ac:spMkLst>
              <pc:docMk/>
              <pc:sldMasterMk cId="3071127875" sldId="2147483648"/>
              <pc:sldLayoutMk cId="1610903340" sldId="2147483657"/>
              <ac:spMk id="4" creationId="{00000000-0000-0000-0000-000000000000}"/>
            </ac:spMkLst>
          </pc:spChg>
        </pc:sldLayoutChg>
        <pc:sldLayoutChg chg="modSp">
          <pc:chgData name="saisonnier Tourisme Culture Patrimoine" userId="S::saisontcp@lesarcssurargens.fr::0ca65382-e596-453e-9522-818d66b87411" providerId="AD" clId="Web-{BFE9D234-5B34-811B-6B43-3F3396A35537}" dt="2025-07-17T12:06:55.593" v="0"/>
          <pc:sldLayoutMkLst>
            <pc:docMk/>
            <pc:sldMasterMk cId="3071127875" sldId="2147483648"/>
            <pc:sldLayoutMk cId="1902177510" sldId="2147483659"/>
          </pc:sldLayoutMkLst>
          <pc:spChg chg="mod">
            <ac:chgData name="saisonnier Tourisme Culture Patrimoine" userId="S::saisontcp@lesarcssurargens.fr::0ca65382-e596-453e-9522-818d66b87411" providerId="AD" clId="Web-{BFE9D234-5B34-811B-6B43-3F3396A35537}" dt="2025-07-17T12:06:55.593" v="0"/>
            <ac:spMkLst>
              <pc:docMk/>
              <pc:sldMasterMk cId="3071127875" sldId="2147483648"/>
              <pc:sldLayoutMk cId="1902177510" sldId="2147483659"/>
              <ac:spMk id="2" creationId="{00000000-0000-0000-0000-000000000000}"/>
            </ac:spMkLst>
          </pc:spChg>
          <pc:spChg chg="mod">
            <ac:chgData name="saisonnier Tourisme Culture Patrimoine" userId="S::saisontcp@lesarcssurargens.fr::0ca65382-e596-453e-9522-818d66b87411" providerId="AD" clId="Web-{BFE9D234-5B34-811B-6B43-3F3396A35537}" dt="2025-07-17T12:06:55.593" v="0"/>
            <ac:spMkLst>
              <pc:docMk/>
              <pc:sldMasterMk cId="3071127875" sldId="2147483648"/>
              <pc:sldLayoutMk cId="1902177510" sldId="2147483659"/>
              <ac:spMk id="3"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995312"/>
            <a:ext cx="5143500" cy="4244622"/>
          </a:xfrm>
        </p:spPr>
        <p:txBody>
          <a:bodyPr anchor="b"/>
          <a:lstStyle>
            <a:lvl1pPr algn="ctr">
              <a:defRPr sz="3375"/>
            </a:lvl1pPr>
          </a:lstStyle>
          <a:p>
            <a:r>
              <a:rPr lang="fr-FR"/>
              <a:t>Modifiez le style du titre</a:t>
            </a:r>
          </a:p>
        </p:txBody>
      </p:sp>
      <p:sp>
        <p:nvSpPr>
          <p:cNvPr id="3" name="Sous-titre 2"/>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7756" y="649111"/>
            <a:ext cx="1478756" cy="1033215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7" y="649111"/>
            <a:ext cx="4350544" cy="1033215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3039535"/>
            <a:ext cx="5915025" cy="5071532"/>
          </a:xfrm>
        </p:spPr>
        <p:txBody>
          <a:bodyPr anchor="b"/>
          <a:lstStyle>
            <a:lvl1pPr>
              <a:defRPr sz="3375"/>
            </a:lvl1pPr>
          </a:lstStyle>
          <a:p>
            <a:r>
              <a:rPr lang="fr-FR"/>
              <a:t>Modifiez le style du titre</a:t>
            </a:r>
          </a:p>
        </p:txBody>
      </p:sp>
      <p:sp>
        <p:nvSpPr>
          <p:cNvPr id="3" name="Espace réservé du texte 2"/>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71488"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71863"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2381" y="649112"/>
            <a:ext cx="5915025" cy="2356556"/>
          </a:xfrm>
        </p:spPr>
        <p:txBody>
          <a:bodyPr/>
          <a:lstStyle/>
          <a:p>
            <a:r>
              <a:rPr lang="fr-FR"/>
              <a:t>Modifiez le style du titre</a:t>
            </a:r>
          </a:p>
        </p:txBody>
      </p:sp>
      <p:sp>
        <p:nvSpPr>
          <p:cNvPr id="3" name="Espace réservé du texte 2"/>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4" name="Espace réservé du contenu 3"/>
          <p:cNvSpPr>
            <a:spLocks noGrp="1"/>
          </p:cNvSpPr>
          <p:nvPr>
            <p:ph sz="half" idx="2"/>
          </p:nvPr>
        </p:nvSpPr>
        <p:spPr>
          <a:xfrm>
            <a:off x="472381" y="4453467"/>
            <a:ext cx="2901255"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6" name="Espace réservé du contenu 5"/>
          <p:cNvSpPr>
            <a:spLocks noGrp="1"/>
          </p:cNvSpPr>
          <p:nvPr>
            <p:ph sz="quarter" idx="4"/>
          </p:nvPr>
        </p:nvSpPr>
        <p:spPr>
          <a:xfrm>
            <a:off x="3471863" y="4453467"/>
            <a:ext cx="2915543"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26/07/2025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26/07/2025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26/07/2025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du contenu 2"/>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pour une image  2"/>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F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27C6CCC6-2BE5-4E42-96A4-D1E8E81A3D8E}" type="slidenum">
              <a:rPr lang="fr-FR" smtClean="0"/>
              <a:t>‹#›</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e image contenant Graphique, capture d’écran, graphisme, Police&#10;&#10;Le contenu généré par l’IA peut être incorrect.">
            <a:extLst>
              <a:ext uri="{FF2B5EF4-FFF2-40B4-BE49-F238E27FC236}">
                <a16:creationId xmlns:a16="http://schemas.microsoft.com/office/drawing/2014/main" id="{C5B85787-7365-D0E9-18B9-B51F2ED53FE7}"/>
              </a:ext>
            </a:extLst>
          </p:cNvPr>
          <p:cNvPicPr>
            <a:picLocks noChangeAspect="1"/>
          </p:cNvPicPr>
          <p:nvPr/>
        </p:nvPicPr>
        <p:blipFill>
          <a:blip r:embed="rId2"/>
          <a:stretch>
            <a:fillRect/>
          </a:stretch>
        </p:blipFill>
        <p:spPr>
          <a:xfrm>
            <a:off x="-6061" y="4330"/>
            <a:ext cx="2990850" cy="857250"/>
          </a:xfrm>
          <a:prstGeom prst="rect">
            <a:avLst/>
          </a:prstGeom>
        </p:spPr>
      </p:pic>
      <p:sp>
        <p:nvSpPr>
          <p:cNvPr id="5" name="Titre 1">
            <a:extLst>
              <a:ext uri="{FF2B5EF4-FFF2-40B4-BE49-F238E27FC236}">
                <a16:creationId xmlns:a16="http://schemas.microsoft.com/office/drawing/2014/main" id="{844C1C6E-B81F-E72A-12CA-3D2C54914390}"/>
              </a:ext>
            </a:extLst>
          </p:cNvPr>
          <p:cNvSpPr txBox="1">
            <a:spLocks/>
          </p:cNvSpPr>
          <p:nvPr/>
        </p:nvSpPr>
        <p:spPr>
          <a:xfrm>
            <a:off x="-16286" y="995565"/>
            <a:ext cx="6861682" cy="1112524"/>
          </a:xfrm>
          <a:prstGeom prst="rect">
            <a:avLst/>
          </a:prstGeom>
          <a:solidFill>
            <a:srgbClr val="3366CC">
              <a:alpha val="50196"/>
            </a:srgbClr>
          </a:solidFill>
        </p:spPr>
        <p:txBody>
          <a:bodyPr vert="horz" lIns="91440" tIns="45720" rIns="91440" bIns="45720" rtlCol="0" anchor="ctr">
            <a:normAutofit/>
          </a:bodyPr>
          <a:lstStyle>
            <a:defPPr>
              <a:defRPr lang="en-US"/>
            </a:defPPr>
            <a:lvl1pPr marL="0" algn="l" defTabSz="755934" rtl="0" eaLnBrk="1" latinLnBrk="0" hangingPunct="1">
              <a:lnSpc>
                <a:spcPct val="90000"/>
              </a:lnSpc>
              <a:spcBef>
                <a:spcPct val="0"/>
              </a:spcBef>
              <a:buNone/>
              <a:defRPr sz="3637" kern="1200">
                <a:solidFill>
                  <a:schemeClr val="tx1"/>
                </a:solidFill>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5400" dirty="0"/>
              <a:t>La rue de la Barraque</a:t>
            </a:r>
            <a:endParaRPr lang="en-US" dirty="0"/>
          </a:p>
        </p:txBody>
      </p:sp>
      <p:pic>
        <p:nvPicPr>
          <p:cNvPr id="6" name="Picture 5" descr="BARRAQUE cadastres 1836.PNG">
            <a:extLst>
              <a:ext uri="{FF2B5EF4-FFF2-40B4-BE49-F238E27FC236}">
                <a16:creationId xmlns:a16="http://schemas.microsoft.com/office/drawing/2014/main" id="{51AC39AE-AF70-CE68-5E0B-AA4C187B243F}"/>
              </a:ext>
            </a:extLst>
          </p:cNvPr>
          <p:cNvPicPr>
            <a:picLocks noChangeAspect="1"/>
          </p:cNvPicPr>
          <p:nvPr/>
        </p:nvPicPr>
        <p:blipFill>
          <a:blip r:embed="rId3"/>
          <a:stretch>
            <a:fillRect/>
          </a:stretch>
        </p:blipFill>
        <p:spPr>
          <a:xfrm>
            <a:off x="8659" y="2777898"/>
            <a:ext cx="6858000" cy="4332884"/>
          </a:xfrm>
          <a:prstGeom prst="rect">
            <a:avLst/>
          </a:prstGeom>
        </p:spPr>
      </p:pic>
      <p:sp>
        <p:nvSpPr>
          <p:cNvPr id="7" name="TextBox 6">
            <a:extLst>
              <a:ext uri="{FF2B5EF4-FFF2-40B4-BE49-F238E27FC236}">
                <a16:creationId xmlns:a16="http://schemas.microsoft.com/office/drawing/2014/main" id="{DB2D3B74-D6A5-A77E-7CD7-286E01EB725A}"/>
              </a:ext>
            </a:extLst>
          </p:cNvPr>
          <p:cNvSpPr txBox="1"/>
          <p:nvPr/>
        </p:nvSpPr>
        <p:spPr>
          <a:xfrm>
            <a:off x="0" y="7771183"/>
            <a:ext cx="6872509" cy="307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alibri"/>
                <a:ea typeface="Calibri"/>
                <a:cs typeface="Calibri"/>
              </a:rPr>
              <a:t>En résumé,</a:t>
            </a:r>
          </a:p>
          <a:p>
            <a:endParaRPr lang="en-US" dirty="0">
              <a:latin typeface="Aptos"/>
              <a:ea typeface="Calibri"/>
              <a:cs typeface="Calibri"/>
            </a:endParaRPr>
          </a:p>
          <a:p>
            <a:r>
              <a:rPr lang="fr-FR" sz="2000" dirty="0">
                <a:latin typeface="Calibri"/>
                <a:ea typeface="Calibri"/>
                <a:cs typeface="Calibri"/>
              </a:rPr>
              <a:t>Après le moyen-âge les constructions se multiplient à l’extérieur de l’enceinte fortifiée du Parage. De nouvelles rues et de nouveaux quartiers sont créés. </a:t>
            </a:r>
            <a:endParaRPr lang="en-US" sz="2000" dirty="0">
              <a:latin typeface="Calibri"/>
              <a:ea typeface="Calibri"/>
              <a:cs typeface="Calibri"/>
            </a:endParaRPr>
          </a:p>
          <a:p>
            <a:endParaRPr lang="fr-FR" sz="2000" dirty="0">
              <a:latin typeface="Calibri"/>
              <a:ea typeface="Calibri"/>
              <a:cs typeface="Calibri"/>
            </a:endParaRPr>
          </a:p>
          <a:p>
            <a:endParaRPr lang="fr-FR" sz="2000" dirty="0">
              <a:latin typeface="Calibri"/>
              <a:ea typeface="Calibri"/>
              <a:cs typeface="Calibri"/>
            </a:endParaRPr>
          </a:p>
          <a:p>
            <a:endParaRPr lang="en-US" sz="1600" dirty="0">
              <a:latin typeface="Calibri"/>
              <a:ea typeface="Calibri"/>
              <a:cs typeface="Calibri"/>
            </a:endParaRPr>
          </a:p>
          <a:p>
            <a:endParaRPr lang="en-US" dirty="0"/>
          </a:p>
          <a:p>
            <a:endParaRPr lang="en-US" dirty="0"/>
          </a:p>
        </p:txBody>
      </p:sp>
    </p:spTree>
    <p:extLst>
      <p:ext uri="{BB962C8B-B14F-4D97-AF65-F5344CB8AC3E}">
        <p14:creationId xmlns:p14="http://schemas.microsoft.com/office/powerpoint/2010/main" val="378408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40FBB2-7F33-E7B4-599F-92AE6C330721}"/>
              </a:ext>
            </a:extLst>
          </p:cNvPr>
          <p:cNvSpPr txBox="1"/>
          <p:nvPr/>
        </p:nvSpPr>
        <p:spPr>
          <a:xfrm>
            <a:off x="0" y="-1"/>
            <a:ext cx="6858000" cy="66479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alibri"/>
                <a:ea typeface="Calibri"/>
                <a:cs typeface="Calibri"/>
              </a:rPr>
              <a:t>Pour </a:t>
            </a:r>
            <a:r>
              <a:rPr lang="en-US" sz="2400" b="1" dirty="0" err="1">
                <a:latin typeface="Calibri"/>
                <a:ea typeface="Calibri"/>
                <a:cs typeface="Calibri"/>
              </a:rPr>
              <a:t>en</a:t>
            </a:r>
            <a:r>
              <a:rPr lang="en-US" sz="2400" b="1" dirty="0">
                <a:latin typeface="Calibri"/>
                <a:ea typeface="Calibri"/>
                <a:cs typeface="Calibri"/>
              </a:rPr>
              <a:t> savoir plus,</a:t>
            </a:r>
          </a:p>
          <a:p>
            <a:endParaRPr lang="en-US" sz="2400" b="1" dirty="0">
              <a:latin typeface="Calibri"/>
              <a:ea typeface="Calibri"/>
              <a:cs typeface="Calibri"/>
            </a:endParaRPr>
          </a:p>
          <a:p>
            <a:r>
              <a:rPr lang="fr-FR" sz="2000" dirty="0">
                <a:latin typeface="Calibri"/>
                <a:ea typeface="Calibri"/>
                <a:cs typeface="Calibri"/>
              </a:rPr>
              <a:t>Voici un exemple de 1750 : </a:t>
            </a:r>
            <a:endParaRPr lang="en-US" sz="2000" dirty="0">
              <a:latin typeface="Calibri"/>
              <a:ea typeface="Calibri"/>
              <a:cs typeface="Calibri"/>
            </a:endParaRPr>
          </a:p>
          <a:p>
            <a:r>
              <a:rPr lang="fr-FR" sz="2000" dirty="0">
                <a:latin typeface="Calibri"/>
                <a:ea typeface="Calibri"/>
                <a:cs typeface="Calibri"/>
              </a:rPr>
              <a:t> </a:t>
            </a:r>
            <a:endParaRPr lang="en-US" sz="2000" dirty="0">
              <a:latin typeface="Calibri"/>
              <a:ea typeface="Calibri"/>
              <a:cs typeface="Calibri"/>
            </a:endParaRPr>
          </a:p>
          <a:p>
            <a:r>
              <a:rPr lang="fr-FR" sz="2000" i="1" dirty="0">
                <a:latin typeface="Calibri"/>
                <a:ea typeface="Calibri"/>
                <a:cs typeface="Calibri"/>
              </a:rPr>
              <a:t>« Du dit jour 10 septembre représente que la communauté avait anciennement une rue au quartier de la Barraque qui allait sortir au chemin de St </a:t>
            </a:r>
            <a:r>
              <a:rPr lang="fr-FR" sz="2000" i="1" dirty="0" err="1">
                <a:latin typeface="Calibri"/>
                <a:ea typeface="Calibri"/>
                <a:cs typeface="Calibri"/>
              </a:rPr>
              <a:t>Roq</a:t>
            </a:r>
            <a:r>
              <a:rPr lang="fr-FR" sz="2000" i="1" dirty="0">
                <a:latin typeface="Calibri"/>
                <a:ea typeface="Calibri"/>
                <a:cs typeface="Calibri"/>
              </a:rPr>
              <a:t> (Saint Roch) étant située la dite rue contre la maison de François  </a:t>
            </a:r>
            <a:r>
              <a:rPr lang="fr-FR" sz="2000" i="1" dirty="0" err="1">
                <a:latin typeface="Calibri"/>
                <a:ea typeface="Calibri"/>
                <a:cs typeface="Calibri"/>
              </a:rPr>
              <a:t>Roustagnene</a:t>
            </a:r>
            <a:r>
              <a:rPr lang="fr-FR" sz="2000" i="1" dirty="0">
                <a:latin typeface="Calibri"/>
                <a:ea typeface="Calibri"/>
                <a:cs typeface="Calibri"/>
              </a:rPr>
              <a:t> et celle de François lombard. L’on ne sait pourquoi les hoirs du dit Pierre lombard ont bouché la dite rue et y ont bâti une maison contre l’intérêt de la commodité des habitants ce quoi que aucun habitant ne puisse prévenir contre l’intérêt public (?) en rétablissant cette rue on pourrait prendre des arrangements avec le </a:t>
            </a:r>
            <a:r>
              <a:rPr lang="fr-FR" sz="2000" i="1" dirty="0" err="1">
                <a:latin typeface="Calibri"/>
                <a:ea typeface="Calibri"/>
                <a:cs typeface="Calibri"/>
              </a:rPr>
              <a:t>pocesseur</a:t>
            </a:r>
            <a:r>
              <a:rPr lang="fr-FR" sz="2000" i="1" dirty="0">
                <a:latin typeface="Calibri"/>
                <a:ea typeface="Calibri"/>
                <a:cs typeface="Calibri"/>
              </a:rPr>
              <a:t> requérant le conseil de délibérer et qu’il y a un torrent qui vient du côté du Théron (</a:t>
            </a:r>
            <a:r>
              <a:rPr lang="fr-FR" sz="2000" i="1" dirty="0" err="1">
                <a:latin typeface="Calibri"/>
                <a:ea typeface="Calibri"/>
                <a:cs typeface="Calibri"/>
              </a:rPr>
              <a:t>Thélon</a:t>
            </a:r>
            <a:r>
              <a:rPr lang="fr-FR" sz="2000" i="1" dirty="0">
                <a:latin typeface="Calibri"/>
                <a:ea typeface="Calibri"/>
                <a:cs typeface="Calibri"/>
              </a:rPr>
              <a:t>) qui inonde et détruit lors des pluies le chemin qui tire à St Roch étant pendant les dites pluies impraticable même l’eau pluviale qui dévale du chemin de la valette rend le dit chemin trop boueux requérons le conseil de délibérer sur le ? et l’arrangement du dit torrent.</a:t>
            </a:r>
            <a:endParaRPr lang="en-US" sz="2000" dirty="0">
              <a:latin typeface="Calibri"/>
              <a:ea typeface="Calibri"/>
              <a:cs typeface="Calibri"/>
            </a:endParaRPr>
          </a:p>
          <a:p>
            <a:endParaRPr lang="en-US" sz="2000" dirty="0">
              <a:latin typeface="Calibri"/>
              <a:ea typeface="Calibri"/>
              <a:cs typeface="Calibri"/>
            </a:endParaRPr>
          </a:p>
          <a:p>
            <a:endParaRPr lang="en-US" dirty="0"/>
          </a:p>
        </p:txBody>
      </p:sp>
      <p:pic>
        <p:nvPicPr>
          <p:cNvPr id="6" name="Picture 5" descr="BARRAQUE archives 2.jpg">
            <a:extLst>
              <a:ext uri="{FF2B5EF4-FFF2-40B4-BE49-F238E27FC236}">
                <a16:creationId xmlns:a16="http://schemas.microsoft.com/office/drawing/2014/main" id="{96A5E716-A17F-54A6-A5BA-28F9E9F39BBC}"/>
              </a:ext>
            </a:extLst>
          </p:cNvPr>
          <p:cNvPicPr>
            <a:picLocks noChangeAspect="1"/>
          </p:cNvPicPr>
          <p:nvPr/>
        </p:nvPicPr>
        <p:blipFill>
          <a:blip r:embed="rId2"/>
          <a:stretch>
            <a:fillRect/>
          </a:stretch>
        </p:blipFill>
        <p:spPr>
          <a:xfrm>
            <a:off x="-7723" y="6369522"/>
            <a:ext cx="6873445" cy="4848738"/>
          </a:xfrm>
          <a:prstGeom prst="rect">
            <a:avLst/>
          </a:prstGeom>
        </p:spPr>
      </p:pic>
    </p:spTree>
    <p:extLst>
      <p:ext uri="{BB962C8B-B14F-4D97-AF65-F5344CB8AC3E}">
        <p14:creationId xmlns:p14="http://schemas.microsoft.com/office/powerpoint/2010/main" val="3742121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9D890C8-BCE3-B4C2-0713-B11CD0B15B4B}"/>
              </a:ext>
            </a:extLst>
          </p:cNvPr>
          <p:cNvSpPr txBox="1"/>
          <p:nvPr/>
        </p:nvSpPr>
        <p:spPr>
          <a:xfrm>
            <a:off x="-2059" y="-2059"/>
            <a:ext cx="6862118"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i="1" dirty="0">
                <a:latin typeface="Calibri"/>
                <a:cs typeface="Segoe UI"/>
              </a:rPr>
              <a:t>Le conseil a délibéré de prendre tout l’emplacement nécessaire et tel quel aussi et autre fois de la maison des hoirs du dit lombard et laisser subsister le plancher s’il se trouve de la hauteur convenable pour laisser un passage suffisant aux voitures et y former une rue et la continuer jusqu’au chemin et à la rue de St Roch aligné à la Ste ? pour aller à toute fin le dit lombard et autres possédants biens au dit quartier seront remboursés du sol et occupation du terrain concerné lequel remboursement sera pris sur les cinq cents livres que la communauté a ?..... Pour la perfection de la dite rue et autres ouvrages ci-après et s’il y verse … Des autres derrière de la communauté et afin que les chemins ne soient pas gâtés à l’avenir les eaux pluviales seront détournées dans un fossé qui sera fait supérieurement au dit chemin et qui dégorgera les dites eaux pluviales dans le vallon qui les conduit au torrent qui est entre la propriété de la demoiselle Bazolles et Fedon et sera pris tout le terrain pour l’emplacement du tout nécessaire et faire un pontet sur le dit chemin et seront tous les terrains occupés payés par experts convenus….. »</a:t>
            </a:r>
            <a:r>
              <a:rPr lang="en-US" sz="2000" dirty="0">
                <a:latin typeface="Calibri"/>
                <a:cs typeface="Segoe UI"/>
              </a:rPr>
              <a:t>​</a:t>
            </a:r>
            <a:endParaRPr lang="en-US">
              <a:latin typeface="Calibri"/>
              <a:ea typeface="Calibri"/>
              <a:cs typeface="Calibri"/>
            </a:endParaRPr>
          </a:p>
          <a:p>
            <a:r>
              <a:rPr lang="en-US" sz="2000" dirty="0">
                <a:latin typeface="Calibri"/>
                <a:cs typeface="Segoe UI"/>
              </a:rPr>
              <a:t>​</a:t>
            </a:r>
            <a:endParaRPr lang="en-US" sz="2000">
              <a:latin typeface="Calibri"/>
              <a:ea typeface="Calibri"/>
              <a:cs typeface="Segoe UI"/>
            </a:endParaRPr>
          </a:p>
        </p:txBody>
      </p:sp>
      <p:pic>
        <p:nvPicPr>
          <p:cNvPr id="7" name="Picture 6" descr="BARRAQUE archives 1.jpg">
            <a:extLst>
              <a:ext uri="{FF2B5EF4-FFF2-40B4-BE49-F238E27FC236}">
                <a16:creationId xmlns:a16="http://schemas.microsoft.com/office/drawing/2014/main" id="{D8A75F93-143A-410A-ACDD-DD5A087C66D7}"/>
              </a:ext>
            </a:extLst>
          </p:cNvPr>
          <p:cNvPicPr>
            <a:picLocks noChangeAspect="1"/>
          </p:cNvPicPr>
          <p:nvPr/>
        </p:nvPicPr>
        <p:blipFill>
          <a:blip r:embed="rId2"/>
          <a:stretch>
            <a:fillRect/>
          </a:stretch>
        </p:blipFill>
        <p:spPr>
          <a:xfrm>
            <a:off x="-2961" y="6774334"/>
            <a:ext cx="6863920" cy="3689006"/>
          </a:xfrm>
          <a:prstGeom prst="rect">
            <a:avLst/>
          </a:prstGeom>
        </p:spPr>
      </p:pic>
    </p:spTree>
    <p:extLst>
      <p:ext uri="{BB962C8B-B14F-4D97-AF65-F5344CB8AC3E}">
        <p14:creationId xmlns:p14="http://schemas.microsoft.com/office/powerpoint/2010/main" val="258317004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CF7233F6F4F749B98EBCA55174F2BE" ma:contentTypeVersion="13" ma:contentTypeDescription="Create a new document." ma:contentTypeScope="" ma:versionID="0241d21bc49f817ab8e67d29f8f654ef">
  <xsd:schema xmlns:xsd="http://www.w3.org/2001/XMLSchema" xmlns:xs="http://www.w3.org/2001/XMLSchema" xmlns:p="http://schemas.microsoft.com/office/2006/metadata/properties" xmlns:ns2="f4c7469f-ea08-4a28-abbd-883824f19f6c" xmlns:ns3="43590ac0-9243-467b-ab7d-a880e2fba6e9" targetNamespace="http://schemas.microsoft.com/office/2006/metadata/properties" ma:root="true" ma:fieldsID="835ddc4750dae39e496f17abcc570d02" ns2:_="" ns3:_="">
    <xsd:import namespace="f4c7469f-ea08-4a28-abbd-883824f19f6c"/>
    <xsd:import namespace="43590ac0-9243-467b-ab7d-a880e2fba6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7469f-ea08-4a28-abbd-883824f19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590ac0-9243-467b-ab7d-a880e2fba6e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700ba1-d8af-4814-8fff-c6fe6aa8a9fb}" ma:internalName="TaxCatchAll" ma:showField="CatchAllData" ma:web="43590ac0-9243-467b-ab7d-a880e2fba6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c7469f-ea08-4a28-abbd-883824f19f6c">
      <Terms xmlns="http://schemas.microsoft.com/office/infopath/2007/PartnerControls"/>
    </lcf76f155ced4ddcb4097134ff3c332f>
    <TaxCatchAll xmlns="43590ac0-9243-467b-ab7d-a880e2fba6e9" xsi:nil="true"/>
  </documentManagement>
</p:properties>
</file>

<file path=customXml/itemProps1.xml><?xml version="1.0" encoding="utf-8"?>
<ds:datastoreItem xmlns:ds="http://schemas.openxmlformats.org/officeDocument/2006/customXml" ds:itemID="{3C40B6D0-488A-40AE-82D3-978AEC109395}">
  <ds:schemaRefs>
    <ds:schemaRef ds:uri="http://schemas.microsoft.com/sharepoint/v3/contenttype/forms"/>
  </ds:schemaRefs>
</ds:datastoreItem>
</file>

<file path=customXml/itemProps2.xml><?xml version="1.0" encoding="utf-8"?>
<ds:datastoreItem xmlns:ds="http://schemas.openxmlformats.org/officeDocument/2006/customXml" ds:itemID="{C568EE8F-ACF9-4793-816C-78DFCE35CB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c7469f-ea08-4a28-abbd-883824f19f6c"/>
    <ds:schemaRef ds:uri="43590ac0-9243-467b-ab7d-a880e2fba6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C77F72-094B-4406-A929-77F02098ABDB}">
  <ds:schemaRefs>
    <ds:schemaRef ds:uri="http://schemas.microsoft.com/office/2006/metadata/properties"/>
    <ds:schemaRef ds:uri="http://schemas.microsoft.com/office/infopath/2007/PartnerControls"/>
    <ds:schemaRef ds:uri="f4c7469f-ea08-4a28-abbd-883824f19f6c"/>
    <ds:schemaRef ds:uri="43590ac0-9243-467b-ab7d-a880e2fba6e9"/>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Thème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48</cp:revision>
  <dcterms:created xsi:type="dcterms:W3CDTF">2025-07-17T12:05:19Z</dcterms:created>
  <dcterms:modified xsi:type="dcterms:W3CDTF">2025-07-26T12:27:46Z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0x010100FDCF7233F6F4F749B98EBCA55174F2BE</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