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6858000" cy="12192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FB1F89-35F0-B1A9-373A-102EDE60DFE4}" v="11" dt="2025-07-12T13:54:26.516"/>
    <p1510:client id="{5E40D116-B47E-E6B0-F8B8-E257B32A1F52}" v="102" dt="2025-07-12T13:06:12.7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isonnier Tourisme Culture Patrimoine" userId="S::saisontcp@lesarcssurargens.fr::0ca65382-e596-453e-9522-818d66b87411" providerId="AD" clId="Web-{538B3E66-AC4A-8131-1CB6-1FF2D388201F}"/>
    <pc:docChg chg="modSld">
      <pc:chgData name="saisonnier Tourisme Culture Patrimoine" userId="S::saisontcp@lesarcssurargens.fr::0ca65382-e596-453e-9522-818d66b87411" providerId="AD" clId="Web-{538B3E66-AC4A-8131-1CB6-1FF2D388201F}" dt="2025-07-10T07:18:38.333" v="49" actId="1076"/>
      <pc:docMkLst>
        <pc:docMk/>
      </pc:docMkLst>
      <pc:sldChg chg="addSp delSp modSp">
        <pc:chgData name="saisonnier Tourisme Culture Patrimoine" userId="S::saisontcp@lesarcssurargens.fr::0ca65382-e596-453e-9522-818d66b87411" providerId="AD" clId="Web-{538B3E66-AC4A-8131-1CB6-1FF2D388201F}" dt="2025-07-10T07:18:38.333" v="49" actId="1076"/>
        <pc:sldMkLst>
          <pc:docMk/>
          <pc:sldMk cId="3784089036" sldId="256"/>
        </pc:sldMkLst>
        <pc:spChg chg="add mod">
          <ac:chgData name="saisonnier Tourisme Culture Patrimoine" userId="S::saisontcp@lesarcssurargens.fr::0ca65382-e596-453e-9522-818d66b87411" providerId="AD" clId="Web-{538B3E66-AC4A-8131-1CB6-1FF2D388201F}" dt="2025-07-10T07:18:11.145" v="44" actId="1076"/>
          <ac:spMkLst>
            <pc:docMk/>
            <pc:sldMk cId="3784089036" sldId="256"/>
            <ac:spMk id="6" creationId="{15A5E0ED-92DF-DC8A-FA3F-1794709FA96D}"/>
          </ac:spMkLst>
        </pc:spChg>
      </pc:sldChg>
    </pc:docChg>
  </pc:docChgLst>
  <pc:docChgLst>
    <pc:chgData name="saisonnier Tourisme Culture Patrimoine" userId="S::saisontcp@lesarcssurargens.fr::0ca65382-e596-453e-9522-818d66b87411" providerId="AD" clId="Web-{DFC1370F-485E-F32B-1DEA-AF8CA2529097}"/>
    <pc:docChg chg="modSld">
      <pc:chgData name="saisonnier Tourisme Culture Patrimoine" userId="S::saisontcp@lesarcssurargens.fr::0ca65382-e596-453e-9522-818d66b87411" providerId="AD" clId="Web-{DFC1370F-485E-F32B-1DEA-AF8CA2529097}" dt="2025-07-09T14:37:17.590" v="2"/>
      <pc:docMkLst>
        <pc:docMk/>
      </pc:docMkLst>
      <pc:sldChg chg="delSp">
        <pc:chgData name="saisonnier Tourisme Culture Patrimoine" userId="S::saisontcp@lesarcssurargens.fr::0ca65382-e596-453e-9522-818d66b87411" providerId="AD" clId="Web-{DFC1370F-485E-F32B-1DEA-AF8CA2529097}" dt="2025-07-09T14:37:17.590" v="2"/>
        <pc:sldMkLst>
          <pc:docMk/>
          <pc:sldMk cId="3784089036" sldId="256"/>
        </pc:sldMkLst>
      </pc:sldChg>
    </pc:docChg>
  </pc:docChgLst>
  <pc:docChgLst>
    <pc:chgData name="saisonnier Tourisme Culture Patrimoine" userId="S::saisontcp@lesarcssurargens.fr::0ca65382-e596-453e-9522-818d66b87411" providerId="AD" clId="Web-{43FB1F89-35F0-B1A9-373A-102EDE60DFE4}"/>
    <pc:docChg chg="modSld">
      <pc:chgData name="saisonnier Tourisme Culture Patrimoine" userId="S::saisontcp@lesarcssurargens.fr::0ca65382-e596-453e-9522-818d66b87411" providerId="AD" clId="Web-{43FB1F89-35F0-B1A9-373A-102EDE60DFE4}" dt="2025-07-12T13:54:26.516" v="10" actId="14100"/>
      <pc:docMkLst>
        <pc:docMk/>
      </pc:docMkLst>
      <pc:sldChg chg="delSp modSp">
        <pc:chgData name="saisonnier Tourisme Culture Patrimoine" userId="S::saisontcp@lesarcssurargens.fr::0ca65382-e596-453e-9522-818d66b87411" providerId="AD" clId="Web-{43FB1F89-35F0-B1A9-373A-102EDE60DFE4}" dt="2025-07-12T13:54:26.516" v="10" actId="14100"/>
        <pc:sldMkLst>
          <pc:docMk/>
          <pc:sldMk cId="647335174" sldId="257"/>
        </pc:sldMkLst>
        <pc:spChg chg="del">
          <ac:chgData name="saisonnier Tourisme Culture Patrimoine" userId="S::saisontcp@lesarcssurargens.fr::0ca65382-e596-453e-9522-818d66b87411" providerId="AD" clId="Web-{43FB1F89-35F0-B1A9-373A-102EDE60DFE4}" dt="2025-07-12T13:53:37.391" v="0"/>
          <ac:spMkLst>
            <pc:docMk/>
            <pc:sldMk cId="647335174" sldId="257"/>
            <ac:spMk id="8" creationId="{C3C22B5D-F724-9E1E-A227-FA035AA8010C}"/>
          </ac:spMkLst>
        </pc:spChg>
        <pc:picChg chg="mod">
          <ac:chgData name="saisonnier Tourisme Culture Patrimoine" userId="S::saisontcp@lesarcssurargens.fr::0ca65382-e596-453e-9522-818d66b87411" providerId="AD" clId="Web-{43FB1F89-35F0-B1A9-373A-102EDE60DFE4}" dt="2025-07-12T13:54:26.516" v="10" actId="14100"/>
          <ac:picMkLst>
            <pc:docMk/>
            <pc:sldMk cId="647335174" sldId="257"/>
            <ac:picMk id="4" creationId="{2832C347-6EE8-0140-0618-F2B79E851668}"/>
          </ac:picMkLst>
        </pc:picChg>
        <pc:picChg chg="del">
          <ac:chgData name="saisonnier Tourisme Culture Patrimoine" userId="S::saisontcp@lesarcssurargens.fr::0ca65382-e596-453e-9522-818d66b87411" providerId="AD" clId="Web-{43FB1F89-35F0-B1A9-373A-102EDE60DFE4}" dt="2025-07-12T13:53:37.391" v="1"/>
          <ac:picMkLst>
            <pc:docMk/>
            <pc:sldMk cId="647335174" sldId="257"/>
            <ac:picMk id="6" creationId="{D2E6637A-9FC4-4001-0F9D-18B158319BC3}"/>
          </ac:picMkLst>
        </pc:picChg>
      </pc:sldChg>
    </pc:docChg>
  </pc:docChgLst>
  <pc:docChgLst>
    <pc:chgData name="saisonnier Tourisme Culture Patrimoine" userId="S::saisontcp@lesarcssurargens.fr::0ca65382-e596-453e-9522-818d66b87411" providerId="AD" clId="Web-{55C42B9E-0466-5F53-46F7-3AB994E41610}"/>
    <pc:docChg chg="mod modSld modMainMaster setSldSz">
      <pc:chgData name="saisonnier Tourisme Culture Patrimoine" userId="S::saisontcp@lesarcssurargens.fr::0ca65382-e596-453e-9522-818d66b87411" providerId="AD" clId="Web-{55C42B9E-0466-5F53-46F7-3AB994E41610}" dt="2025-07-05T13:43:25.096" v="8" actId="1076"/>
      <pc:docMkLst>
        <pc:docMk/>
      </pc:docMkLst>
      <pc:sldChg chg="addSp modSp">
        <pc:chgData name="saisonnier Tourisme Culture Patrimoine" userId="S::saisontcp@lesarcssurargens.fr::0ca65382-e596-453e-9522-818d66b87411" providerId="AD" clId="Web-{55C42B9E-0466-5F53-46F7-3AB994E41610}" dt="2025-07-05T13:43:25.096" v="8" actId="1076"/>
        <pc:sldMkLst>
          <pc:docMk/>
          <pc:sldMk cId="3784089036" sldId="256"/>
        </pc:sldMkLst>
        <pc:spChg chg="add mod">
          <ac:chgData name="saisonnier Tourisme Culture Patrimoine" userId="S::saisontcp@lesarcssurargens.fr::0ca65382-e596-453e-9522-818d66b87411" providerId="AD" clId="Web-{55C42B9E-0466-5F53-46F7-3AB994E41610}" dt="2025-07-05T13:43:04.752" v="6" actId="14100"/>
          <ac:spMkLst>
            <pc:docMk/>
            <pc:sldMk cId="3784089036" sldId="256"/>
            <ac:spMk id="5" creationId="{4764AA27-ECD2-414D-4B16-9C49692AA2FF}"/>
          </ac:spMkLst>
        </pc:spChg>
        <pc:picChg chg="add mod">
          <ac:chgData name="saisonnier Tourisme Culture Patrimoine" userId="S::saisontcp@lesarcssurargens.fr::0ca65382-e596-453e-9522-818d66b87411" providerId="AD" clId="Web-{55C42B9E-0466-5F53-46F7-3AB994E41610}" dt="2025-07-05T13:42:45.127" v="4" actId="1076"/>
          <ac:picMkLst>
            <pc:docMk/>
            <pc:sldMk cId="3784089036" sldId="256"/>
            <ac:picMk id="4" creationId="{8220584F-321E-F2A6-F285-43C0FD2B48F4}"/>
          </ac:picMkLst>
        </pc:picChg>
      </pc:sldChg>
      <pc:sldMasterChg chg="modSp modSldLayout">
        <pc:chgData name="saisonnier Tourisme Culture Patrimoine" userId="S::saisontcp@lesarcssurargens.fr::0ca65382-e596-453e-9522-818d66b87411" providerId="AD" clId="Web-{55C42B9E-0466-5F53-46F7-3AB994E41610}" dt="2025-07-05T13:41:53.345" v="0"/>
        <pc:sldMasterMkLst>
          <pc:docMk/>
          <pc:sldMasterMk cId="3071127875" sldId="2147483648"/>
        </pc:sldMasterMkLst>
        <pc:spChg chg="mod">
          <ac:chgData name="saisonnier Tourisme Culture Patrimoine" userId="S::saisontcp@lesarcssurargens.fr::0ca65382-e596-453e-9522-818d66b87411" providerId="AD" clId="Web-{55C42B9E-0466-5F53-46F7-3AB994E41610}" dt="2025-07-05T13:41:53.345" v="0"/>
          <ac:spMkLst>
            <pc:docMk/>
            <pc:sldMasterMk cId="3071127875" sldId="2147483648"/>
            <ac:spMk id="2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55C42B9E-0466-5F53-46F7-3AB994E41610}" dt="2025-07-05T13:41:53.345" v="0"/>
          <ac:spMkLst>
            <pc:docMk/>
            <pc:sldMasterMk cId="3071127875" sldId="2147483648"/>
            <ac:spMk id="3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55C42B9E-0466-5F53-46F7-3AB994E41610}" dt="2025-07-05T13:41:53.345" v="0"/>
          <ac:spMkLst>
            <pc:docMk/>
            <pc:sldMasterMk cId="3071127875" sldId="2147483648"/>
            <ac:spMk id="4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55C42B9E-0466-5F53-46F7-3AB994E41610}" dt="2025-07-05T13:41:53.345" v="0"/>
          <ac:spMkLst>
            <pc:docMk/>
            <pc:sldMasterMk cId="3071127875" sldId="2147483648"/>
            <ac:spMk id="5" creationId="{00000000-0000-0000-0000-000000000000}"/>
          </ac:spMkLst>
        </pc:spChg>
        <pc:spChg chg="mod">
          <ac:chgData name="saisonnier Tourisme Culture Patrimoine" userId="S::saisontcp@lesarcssurargens.fr::0ca65382-e596-453e-9522-818d66b87411" providerId="AD" clId="Web-{55C42B9E-0466-5F53-46F7-3AB994E41610}" dt="2025-07-05T13:41:53.345" v="0"/>
          <ac:spMkLst>
            <pc:docMk/>
            <pc:sldMasterMk cId="3071127875" sldId="2147483648"/>
            <ac:spMk id="6" creationId="{00000000-0000-0000-0000-000000000000}"/>
          </ac:spMkLst>
        </pc:spChg>
        <pc:sldLayoutChg chg="modSp">
          <pc:chgData name="saisonnier Tourisme Culture Patrimoine" userId="S::saisontcp@lesarcssurargens.fr::0ca65382-e596-453e-9522-818d66b87411" providerId="AD" clId="Web-{55C42B9E-0466-5F53-46F7-3AB994E41610}" dt="2025-07-05T13:41:53.345" v="0"/>
          <pc:sldLayoutMkLst>
            <pc:docMk/>
            <pc:sldMasterMk cId="3071127875" sldId="2147483648"/>
            <pc:sldLayoutMk cId="3310491181" sldId="2147483649"/>
          </pc:sldLayoutMkLst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3310491181" sldId="2147483649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3310491181" sldId="2147483649"/>
              <ac:spMk id="3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55C42B9E-0466-5F53-46F7-3AB994E41610}" dt="2025-07-05T13:41:53.345" v="0"/>
          <pc:sldLayoutMkLst>
            <pc:docMk/>
            <pc:sldMasterMk cId="3071127875" sldId="2147483648"/>
            <pc:sldLayoutMk cId="3466923455" sldId="2147483651"/>
          </pc:sldLayoutMkLst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3466923455" sldId="2147483651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3466923455" sldId="2147483651"/>
              <ac:spMk id="3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55C42B9E-0466-5F53-46F7-3AB994E41610}" dt="2025-07-05T13:41:53.345" v="0"/>
          <pc:sldLayoutMkLst>
            <pc:docMk/>
            <pc:sldMasterMk cId="3071127875" sldId="2147483648"/>
            <pc:sldLayoutMk cId="3747632232" sldId="2147483652"/>
          </pc:sldLayoutMkLst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3747632232" sldId="2147483652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3747632232" sldId="2147483652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55C42B9E-0466-5F53-46F7-3AB994E41610}" dt="2025-07-05T13:41:53.345" v="0"/>
          <pc:sldLayoutMkLst>
            <pc:docMk/>
            <pc:sldMasterMk cId="3071127875" sldId="2147483648"/>
            <pc:sldLayoutMk cId="2611866596" sldId="2147483653"/>
          </pc:sldLayoutMkLst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2611866596" sldId="2147483653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2611866596" sldId="2147483653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2611866596" sldId="2147483653"/>
              <ac:spMk id="4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2611866596" sldId="2147483653"/>
              <ac:spMk id="5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2611866596" sldId="2147483653"/>
              <ac:spMk id="6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55C42B9E-0466-5F53-46F7-3AB994E41610}" dt="2025-07-05T13:41:53.345" v="0"/>
          <pc:sldLayoutMkLst>
            <pc:docMk/>
            <pc:sldMasterMk cId="3071127875" sldId="2147483648"/>
            <pc:sldLayoutMk cId="2706407263" sldId="2147483656"/>
          </pc:sldLayoutMkLst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2706407263" sldId="2147483656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2706407263" sldId="2147483656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2706407263" sldId="2147483656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55C42B9E-0466-5F53-46F7-3AB994E41610}" dt="2025-07-05T13:41:53.345" v="0"/>
          <pc:sldLayoutMkLst>
            <pc:docMk/>
            <pc:sldMasterMk cId="3071127875" sldId="2147483648"/>
            <pc:sldLayoutMk cId="1610903340" sldId="2147483657"/>
          </pc:sldLayoutMkLst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1610903340" sldId="2147483657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1610903340" sldId="2147483657"/>
              <ac:spMk id="3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1610903340" sldId="2147483657"/>
              <ac:spMk id="4" creationId="{00000000-0000-0000-0000-000000000000}"/>
            </ac:spMkLst>
          </pc:spChg>
        </pc:sldLayoutChg>
        <pc:sldLayoutChg chg="modSp">
          <pc:chgData name="saisonnier Tourisme Culture Patrimoine" userId="S::saisontcp@lesarcssurargens.fr::0ca65382-e596-453e-9522-818d66b87411" providerId="AD" clId="Web-{55C42B9E-0466-5F53-46F7-3AB994E41610}" dt="2025-07-05T13:41:53.345" v="0"/>
          <pc:sldLayoutMkLst>
            <pc:docMk/>
            <pc:sldMasterMk cId="3071127875" sldId="2147483648"/>
            <pc:sldLayoutMk cId="1902177510" sldId="2147483659"/>
          </pc:sldLayoutMkLst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1902177510" sldId="2147483659"/>
              <ac:spMk id="2" creationId="{00000000-0000-0000-0000-000000000000}"/>
            </ac:spMkLst>
          </pc:spChg>
          <pc:spChg chg="mod">
            <ac:chgData name="saisonnier Tourisme Culture Patrimoine" userId="S::saisontcp@lesarcssurargens.fr::0ca65382-e596-453e-9522-818d66b87411" providerId="AD" clId="Web-{55C42B9E-0466-5F53-46F7-3AB994E41610}" dt="2025-07-05T13:41:53.345" v="0"/>
            <ac:spMkLst>
              <pc:docMk/>
              <pc:sldMasterMk cId="3071127875" sldId="2147483648"/>
              <pc:sldLayoutMk cId="1902177510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saisonnier Tourisme Culture Patrimoine" userId="S::saisontcp@lesarcssurargens.fr::0ca65382-e596-453e-9522-818d66b87411" providerId="AD" clId="Web-{5E40D116-B47E-E6B0-F8B8-E257B32A1F52}"/>
    <pc:docChg chg="addSld modSld">
      <pc:chgData name="saisonnier Tourisme Culture Patrimoine" userId="S::saisontcp@lesarcssurargens.fr::0ca65382-e596-453e-9522-818d66b87411" providerId="AD" clId="Web-{5E40D116-B47E-E6B0-F8B8-E257B32A1F52}" dt="2025-07-12T13:06:12.743" v="74" actId="14100"/>
      <pc:docMkLst>
        <pc:docMk/>
      </pc:docMkLst>
      <pc:sldChg chg="addSp delSp modSp">
        <pc:chgData name="saisonnier Tourisme Culture Patrimoine" userId="S::saisontcp@lesarcssurargens.fr::0ca65382-e596-453e-9522-818d66b87411" providerId="AD" clId="Web-{5E40D116-B47E-E6B0-F8B8-E257B32A1F52}" dt="2025-07-12T13:04:32.712" v="63" actId="1076"/>
        <pc:sldMkLst>
          <pc:docMk/>
          <pc:sldMk cId="3784089036" sldId="256"/>
        </pc:sldMkLst>
        <pc:spChg chg="add del">
          <ac:chgData name="saisonnier Tourisme Culture Patrimoine" userId="S::saisontcp@lesarcssurargens.fr::0ca65382-e596-453e-9522-818d66b87411" providerId="AD" clId="Web-{5E40D116-B47E-E6B0-F8B8-E257B32A1F52}" dt="2025-07-12T13:03:56.816" v="48"/>
          <ac:spMkLst>
            <pc:docMk/>
            <pc:sldMk cId="3784089036" sldId="256"/>
            <ac:spMk id="2" creationId="{12D5E357-BAEB-F68D-A327-DB27238769BD}"/>
          </ac:spMkLst>
        </pc:spChg>
        <pc:spChg chg="add mod">
          <ac:chgData name="saisonnier Tourisme Culture Patrimoine" userId="S::saisontcp@lesarcssurargens.fr::0ca65382-e596-453e-9522-818d66b87411" providerId="AD" clId="Web-{5E40D116-B47E-E6B0-F8B8-E257B32A1F52}" dt="2025-07-12T13:04:32.712" v="63" actId="1076"/>
          <ac:spMkLst>
            <pc:docMk/>
            <pc:sldMk cId="3784089036" sldId="256"/>
            <ac:spMk id="3" creationId="{78D8CF0C-6968-A8DD-F928-AB9216C9443A}"/>
          </ac:spMkLst>
        </pc:spChg>
        <pc:spChg chg="mod">
          <ac:chgData name="saisonnier Tourisme Culture Patrimoine" userId="S::saisontcp@lesarcssurargens.fr::0ca65382-e596-453e-9522-818d66b87411" providerId="AD" clId="Web-{5E40D116-B47E-E6B0-F8B8-E257B32A1F52}" dt="2025-07-12T13:02:52.020" v="36" actId="14100"/>
          <ac:spMkLst>
            <pc:docMk/>
            <pc:sldMk cId="3784089036" sldId="256"/>
            <ac:spMk id="5" creationId="{4764AA27-ECD2-414D-4B16-9C49692AA2FF}"/>
          </ac:spMkLst>
        </pc:spChg>
        <pc:spChg chg="mod">
          <ac:chgData name="saisonnier Tourisme Culture Patrimoine" userId="S::saisontcp@lesarcssurargens.fr::0ca65382-e596-453e-9522-818d66b87411" providerId="AD" clId="Web-{5E40D116-B47E-E6B0-F8B8-E257B32A1F52}" dt="2025-07-12T13:04:28.274" v="62" actId="20577"/>
          <ac:spMkLst>
            <pc:docMk/>
            <pc:sldMk cId="3784089036" sldId="256"/>
            <ac:spMk id="6" creationId="{15A5E0ED-92DF-DC8A-FA3F-1794709FA96D}"/>
          </ac:spMkLst>
        </pc:spChg>
        <pc:spChg chg="del mod">
          <ac:chgData name="saisonnier Tourisme Culture Patrimoine" userId="S::saisontcp@lesarcssurargens.fr::0ca65382-e596-453e-9522-818d66b87411" providerId="AD" clId="Web-{5E40D116-B47E-E6B0-F8B8-E257B32A1F52}" dt="2025-07-12T13:03:25.832" v="40"/>
          <ac:spMkLst>
            <pc:docMk/>
            <pc:sldMk cId="3784089036" sldId="256"/>
            <ac:spMk id="8" creationId="{28488687-EA82-06C5-E0DC-A4905151F29C}"/>
          </ac:spMkLst>
        </pc:spChg>
        <pc:picChg chg="del mod">
          <ac:chgData name="saisonnier Tourisme Culture Patrimoine" userId="S::saisontcp@lesarcssurargens.fr::0ca65382-e596-453e-9522-818d66b87411" providerId="AD" clId="Web-{5E40D116-B47E-E6B0-F8B8-E257B32A1F52}" dt="2025-07-12T13:03:38.676" v="43"/>
          <ac:picMkLst>
            <pc:docMk/>
            <pc:sldMk cId="3784089036" sldId="256"/>
            <ac:picMk id="9" creationId="{6F33BEBB-3AAA-8ABB-1E7E-798137B41255}"/>
          </ac:picMkLst>
        </pc:picChg>
      </pc:sldChg>
      <pc:sldChg chg="addSp delSp modSp new">
        <pc:chgData name="saisonnier Tourisme Culture Patrimoine" userId="S::saisontcp@lesarcssurargens.fr::0ca65382-e596-453e-9522-818d66b87411" providerId="AD" clId="Web-{5E40D116-B47E-E6B0-F8B8-E257B32A1F52}" dt="2025-07-12T13:06:12.743" v="74" actId="14100"/>
        <pc:sldMkLst>
          <pc:docMk/>
          <pc:sldMk cId="647335174" sldId="257"/>
        </pc:sldMkLst>
        <pc:spChg chg="del">
          <ac:chgData name="saisonnier Tourisme Culture Patrimoine" userId="S::saisontcp@lesarcssurargens.fr::0ca65382-e596-453e-9522-818d66b87411" providerId="AD" clId="Web-{5E40D116-B47E-E6B0-F8B8-E257B32A1F52}" dt="2025-07-12T13:04:46.681" v="65"/>
          <ac:spMkLst>
            <pc:docMk/>
            <pc:sldMk cId="647335174" sldId="257"/>
            <ac:spMk id="2" creationId="{48CA4504-9416-A3B4-FFE2-330FFE82EA1B}"/>
          </ac:spMkLst>
        </pc:spChg>
        <pc:spChg chg="del">
          <ac:chgData name="saisonnier Tourisme Culture Patrimoine" userId="S::saisontcp@lesarcssurargens.fr::0ca65382-e596-453e-9522-818d66b87411" providerId="AD" clId="Web-{5E40D116-B47E-E6B0-F8B8-E257B32A1F52}" dt="2025-07-12T13:04:47.962" v="66"/>
          <ac:spMkLst>
            <pc:docMk/>
            <pc:sldMk cId="647335174" sldId="257"/>
            <ac:spMk id="3" creationId="{59C23134-9E74-6BB3-F049-5B98C2F93106}"/>
          </ac:spMkLst>
        </pc:spChg>
        <pc:spChg chg="add">
          <ac:chgData name="saisonnier Tourisme Culture Patrimoine" userId="S::saisontcp@lesarcssurargens.fr::0ca65382-e596-453e-9522-818d66b87411" providerId="AD" clId="Web-{5E40D116-B47E-E6B0-F8B8-E257B32A1F52}" dt="2025-07-12T13:05:49.962" v="70"/>
          <ac:spMkLst>
            <pc:docMk/>
            <pc:sldMk cId="647335174" sldId="257"/>
            <ac:spMk id="8" creationId="{C3C22B5D-F724-9E1E-A227-FA035AA8010C}"/>
          </ac:spMkLst>
        </pc:spChg>
        <pc:picChg chg="add mod">
          <ac:chgData name="saisonnier Tourisme Culture Patrimoine" userId="S::saisontcp@lesarcssurargens.fr::0ca65382-e596-453e-9522-818d66b87411" providerId="AD" clId="Web-{5E40D116-B47E-E6B0-F8B8-E257B32A1F52}" dt="2025-07-12T13:06:12.743" v="74" actId="14100"/>
          <ac:picMkLst>
            <pc:docMk/>
            <pc:sldMk cId="647335174" sldId="257"/>
            <ac:picMk id="4" creationId="{2832C347-6EE8-0140-0618-F2B79E851668}"/>
          </ac:picMkLst>
        </pc:picChg>
        <pc:picChg chg="add">
          <ac:chgData name="saisonnier Tourisme Culture Patrimoine" userId="S::saisontcp@lesarcssurargens.fr::0ca65382-e596-453e-9522-818d66b87411" providerId="AD" clId="Web-{5E40D116-B47E-E6B0-F8B8-E257B32A1F52}" dt="2025-07-12T13:05:41.274" v="69"/>
          <ac:picMkLst>
            <pc:docMk/>
            <pc:sldMk cId="647335174" sldId="257"/>
            <ac:picMk id="6" creationId="{D2E6637A-9FC4-4001-0F9D-18B158319BC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12/07/2025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12/07/2025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12/07/2025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12/07/2025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12/07/2025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12/07/2025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12/07/2025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12/07/2025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12/07/2025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12/07/2025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12/07/2025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12/07/2025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ne image contenant Graphique, capture d’écran, graphisme, Police&#10;&#10;Le contenu généré par l’IA peut être incorrect.">
            <a:extLst>
              <a:ext uri="{FF2B5EF4-FFF2-40B4-BE49-F238E27FC236}">
                <a16:creationId xmlns:a16="http://schemas.microsoft.com/office/drawing/2014/main" id="{8220584F-321E-F2A6-F285-43C0FD2B48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5" y="202670"/>
            <a:ext cx="2990850" cy="847725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4764AA27-ECD2-414D-4B16-9C49692AA2FF}"/>
              </a:ext>
            </a:extLst>
          </p:cNvPr>
          <p:cNvSpPr txBox="1">
            <a:spLocks/>
          </p:cNvSpPr>
          <p:nvPr/>
        </p:nvSpPr>
        <p:spPr>
          <a:xfrm>
            <a:off x="3761" y="1048591"/>
            <a:ext cx="6854346" cy="1215573"/>
          </a:xfrm>
          <a:prstGeom prst="rect">
            <a:avLst/>
          </a:prstGeom>
          <a:solidFill>
            <a:srgbClr val="3366CC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5400"/>
              <a:t>La porte </a:t>
            </a:r>
            <a:r>
              <a:rPr lang="fr-FR" sz="5400" err="1"/>
              <a:t>Milante</a:t>
            </a:r>
            <a:endParaRPr lang="en-US" err="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A5E0ED-92DF-DC8A-FA3F-1794709FA96D}"/>
              </a:ext>
            </a:extLst>
          </p:cNvPr>
          <p:cNvSpPr txBox="1"/>
          <p:nvPr/>
        </p:nvSpPr>
        <p:spPr>
          <a:xfrm>
            <a:off x="8466" y="2782106"/>
            <a:ext cx="685800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400" b="1" dirty="0">
                <a:latin typeface="Calibri"/>
                <a:ea typeface="Calibri"/>
                <a:cs typeface="Calibri"/>
              </a:rPr>
              <a:t>En résumé,</a:t>
            </a:r>
          </a:p>
          <a:p>
            <a:endParaRPr lang="fr-FR" sz="2400" b="1" dirty="0">
              <a:latin typeface="Calibri"/>
            </a:endParaRPr>
          </a:p>
          <a:p>
            <a:r>
              <a:rPr lang="fr-FR" sz="2400" dirty="0">
                <a:latin typeface="Calibri"/>
              </a:rPr>
              <a:t>Les chartes du XIe siècle nous donnent de l’actuelle commune des Arcs une image assez floue.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endParaRPr lang="en-US" sz="24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D8CF0C-6968-A8DD-F928-AB9216C9443A}"/>
              </a:ext>
            </a:extLst>
          </p:cNvPr>
          <p:cNvSpPr txBox="1"/>
          <p:nvPr/>
        </p:nvSpPr>
        <p:spPr>
          <a:xfrm>
            <a:off x="8467" y="4969933"/>
            <a:ext cx="6858000" cy="26571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840"/>
              </a:lnSpc>
            </a:pPr>
            <a:r>
              <a:rPr lang="fr-FR" sz="2400" b="1" dirty="0">
                <a:latin typeface="Calibri"/>
                <a:cs typeface="Segoe UI"/>
              </a:rPr>
              <a:t>Pour en savoir plus,</a:t>
            </a:r>
            <a:r>
              <a:rPr lang="fr-FR" sz="2400" dirty="0">
                <a:latin typeface="Calibri"/>
                <a:cs typeface="Segoe UI"/>
              </a:rPr>
              <a:t>​</a:t>
            </a:r>
          </a:p>
          <a:p>
            <a:endParaRPr lang="fr-FR" sz="2000" dirty="0">
              <a:latin typeface="Calibri"/>
              <a:ea typeface="Calibri"/>
              <a:cs typeface="Segoe UI"/>
            </a:endParaRPr>
          </a:p>
          <a:p>
            <a:r>
              <a:rPr lang="fr-FR" sz="2000" dirty="0">
                <a:latin typeface="Calibri"/>
                <a:cs typeface="Segoe UI"/>
              </a:rPr>
              <a:t>Au XIe siècle, le territoire est composé de deux parties, la villa d’</a:t>
            </a:r>
            <a:r>
              <a:rPr lang="fr-FR" sz="2000" dirty="0" err="1">
                <a:latin typeface="Calibri"/>
                <a:cs typeface="Segoe UI"/>
              </a:rPr>
              <a:t>Arcus</a:t>
            </a:r>
            <a:r>
              <a:rPr lang="fr-FR" sz="2000" dirty="0">
                <a:latin typeface="Calibri"/>
                <a:cs typeface="Segoe UI"/>
              </a:rPr>
              <a:t>, domaine agricole mentionné dès 909, et le castrum, enceinte fortifiée existant dès 1040. Il est probable que la porte date de cette époque là. </a:t>
            </a:r>
            <a:r>
              <a:rPr lang="en-US" sz="2000" dirty="0">
                <a:latin typeface="Calibri"/>
                <a:cs typeface="Segoe UI"/>
              </a:rPr>
              <a:t> ​</a:t>
            </a:r>
            <a:endParaRPr lang="en-US" sz="2000" dirty="0">
              <a:latin typeface="Calibri"/>
              <a:ea typeface="Calibri"/>
              <a:cs typeface="Segoe UI"/>
            </a:endParaRPr>
          </a:p>
          <a:p>
            <a:r>
              <a:rPr lang="fr-FR" sz="2000" dirty="0">
                <a:latin typeface="Calibri"/>
                <a:cs typeface="Segoe UI"/>
              </a:rPr>
              <a:t>Quoi qu’il en soit la porte clôturait l’enceinte du castrum du XIIe siècle, mentionné dans l’inventaire des biens du comte de Provence, le 8 juillet 1150.</a:t>
            </a:r>
            <a:r>
              <a:rPr lang="en-US" sz="2000" dirty="0">
                <a:latin typeface="Calibri"/>
                <a:cs typeface="Segoe UI"/>
              </a:rPr>
              <a:t> </a:t>
            </a:r>
            <a:endParaRPr lang="en-US" sz="2000" dirty="0">
              <a:latin typeface="Calibri"/>
              <a:ea typeface="Calibr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lan enceintes.jpg">
            <a:extLst>
              <a:ext uri="{FF2B5EF4-FFF2-40B4-BE49-F238E27FC236}">
                <a16:creationId xmlns:a16="http://schemas.microsoft.com/office/drawing/2014/main" id="{2832C347-6EE8-0140-0618-F2B79E8516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735" y="1063"/>
            <a:ext cx="6888018" cy="9984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3351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c7469f-ea08-4a28-abbd-883824f19f6c">
      <Terms xmlns="http://schemas.microsoft.com/office/infopath/2007/PartnerControls"/>
    </lcf76f155ced4ddcb4097134ff3c332f>
    <TaxCatchAll xmlns="43590ac0-9243-467b-ab7d-a880e2fba6e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CF7233F6F4F749B98EBCA55174F2BE" ma:contentTypeVersion="13" ma:contentTypeDescription="Create a new document." ma:contentTypeScope="" ma:versionID="0241d21bc49f817ab8e67d29f8f654ef">
  <xsd:schema xmlns:xsd="http://www.w3.org/2001/XMLSchema" xmlns:xs="http://www.w3.org/2001/XMLSchema" xmlns:p="http://schemas.microsoft.com/office/2006/metadata/properties" xmlns:ns2="f4c7469f-ea08-4a28-abbd-883824f19f6c" xmlns:ns3="43590ac0-9243-467b-ab7d-a880e2fba6e9" targetNamespace="http://schemas.microsoft.com/office/2006/metadata/properties" ma:root="true" ma:fieldsID="835ddc4750dae39e496f17abcc570d02" ns2:_="" ns3:_="">
    <xsd:import namespace="f4c7469f-ea08-4a28-abbd-883824f19f6c"/>
    <xsd:import namespace="43590ac0-9243-467b-ab7d-a880e2fba6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c7469f-ea08-4a28-abbd-883824f19f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d3dca8c-85d8-48db-af3d-7e663b093e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590ac0-9243-467b-ab7d-a880e2fba6e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9700ba1-d8af-4814-8fff-c6fe6aa8a9fb}" ma:internalName="TaxCatchAll" ma:showField="CatchAllData" ma:web="43590ac0-9243-467b-ab7d-a880e2fba6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F044ED-202D-49E2-87CE-C8CE512ACB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677F3B-ACB1-421D-97D1-BB4D44FA6F34}">
  <ds:schemaRefs>
    <ds:schemaRef ds:uri="http://schemas.microsoft.com/office/2006/metadata/properties"/>
    <ds:schemaRef ds:uri="http://schemas.microsoft.com/office/infopath/2007/PartnerControls"/>
    <ds:schemaRef ds:uri="f4c7469f-ea08-4a28-abbd-883824f19f6c"/>
    <ds:schemaRef ds:uri="43590ac0-9243-467b-ab7d-a880e2fba6e9"/>
  </ds:schemaRefs>
</ds:datastoreItem>
</file>

<file path=customXml/itemProps3.xml><?xml version="1.0" encoding="utf-8"?>
<ds:datastoreItem xmlns:ds="http://schemas.openxmlformats.org/officeDocument/2006/customXml" ds:itemID="{1DDC68BB-301A-4FCC-A0FE-05B8C4BE5A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c7469f-ea08-4a28-abbd-883824f19f6c"/>
    <ds:schemaRef ds:uri="43590ac0-9243-467b-ab7d-a880e2fba6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Thème 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78</cp:revision>
  <dcterms:created xsi:type="dcterms:W3CDTF">2025-07-05T13:41:25Z</dcterms:created>
  <dcterms:modified xsi:type="dcterms:W3CDTF">2025-07-12T13:54:29Z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0x010100FDCF7233F6F4F749B98EBCA55174F2BE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