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3E5EF5-3AE4-10C9-6071-8DD1DEEF6040}" v="145" dt="2025-07-17T12:55:26.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FF3E5EF5-3AE4-10C9-6071-8DD1DEEF6040}"/>
    <pc:docChg chg="mod addSld modSld modMainMaster setSldSz">
      <pc:chgData name="saisonnier Tourisme Culture Patrimoine" userId="S::saisontcp@lesarcssurargens.fr::0ca65382-e596-453e-9522-818d66b87411" providerId="AD" clId="Web-{FF3E5EF5-3AE4-10C9-6071-8DD1DEEF6040}" dt="2025-07-17T12:55:26.205" v="122" actId="20577"/>
      <pc:docMkLst>
        <pc:docMk/>
      </pc:docMkLst>
      <pc:sldChg chg="addSp delSp modSp">
        <pc:chgData name="saisonnier Tourisme Culture Patrimoine" userId="S::saisontcp@lesarcssurargens.fr::0ca65382-e596-453e-9522-818d66b87411" providerId="AD" clId="Web-{FF3E5EF5-3AE4-10C9-6071-8DD1DEEF6040}" dt="2025-07-17T12:54:15.236" v="89"/>
        <pc:sldMkLst>
          <pc:docMk/>
          <pc:sldMk cId="3784089036" sldId="256"/>
        </pc:sldMkLst>
        <pc:spChg chg="del">
          <ac:chgData name="saisonnier Tourisme Culture Patrimoine" userId="S::saisontcp@lesarcssurargens.fr::0ca65382-e596-453e-9522-818d66b87411" providerId="AD" clId="Web-{FF3E5EF5-3AE4-10C9-6071-8DD1DEEF6040}" dt="2025-07-17T12:49:13.206" v="1"/>
          <ac:spMkLst>
            <pc:docMk/>
            <pc:sldMk cId="3784089036" sldId="256"/>
            <ac:spMk id="2" creationId="{00000000-0000-0000-0000-000000000000}"/>
          </ac:spMkLst>
        </pc:spChg>
        <pc:spChg chg="del">
          <ac:chgData name="saisonnier Tourisme Culture Patrimoine" userId="S::saisontcp@lesarcssurargens.fr::0ca65382-e596-453e-9522-818d66b87411" providerId="AD" clId="Web-{FF3E5EF5-3AE4-10C9-6071-8DD1DEEF6040}" dt="2025-07-17T12:49:16.425" v="2"/>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FF3E5EF5-3AE4-10C9-6071-8DD1DEEF6040}" dt="2025-07-17T12:49:36.675" v="8" actId="20577"/>
          <ac:spMkLst>
            <pc:docMk/>
            <pc:sldMk cId="3784089036" sldId="256"/>
            <ac:spMk id="5" creationId="{844C1C6E-B81F-E72A-12CA-3D2C54914390}"/>
          </ac:spMkLst>
        </pc:spChg>
        <pc:spChg chg="add mod">
          <ac:chgData name="saisonnier Tourisme Culture Patrimoine" userId="S::saisontcp@lesarcssurargens.fr::0ca65382-e596-453e-9522-818d66b87411" providerId="AD" clId="Web-{FF3E5EF5-3AE4-10C9-6071-8DD1DEEF6040}" dt="2025-07-17T12:51:12.159" v="36" actId="14100"/>
          <ac:spMkLst>
            <pc:docMk/>
            <pc:sldMk cId="3784089036" sldId="256"/>
            <ac:spMk id="10" creationId="{5457CEAE-C15A-3B3E-ADB0-5A5EA1EF62E4}"/>
          </ac:spMkLst>
        </pc:spChg>
        <pc:picChg chg="add mod">
          <ac:chgData name="saisonnier Tourisme Culture Patrimoine" userId="S::saisontcp@lesarcssurargens.fr::0ca65382-e596-453e-9522-818d66b87411" providerId="AD" clId="Web-{FF3E5EF5-3AE4-10C9-6071-8DD1DEEF6040}" dt="2025-07-17T12:49:25.690" v="5" actId="1076"/>
          <ac:picMkLst>
            <pc:docMk/>
            <pc:sldMk cId="3784089036" sldId="256"/>
            <ac:picMk id="4" creationId="{AF0EACEC-D824-CF9A-09C9-4BA19F6C8475}"/>
          </ac:picMkLst>
        </pc:picChg>
        <pc:picChg chg="add del mod">
          <ac:chgData name="saisonnier Tourisme Culture Patrimoine" userId="S::saisontcp@lesarcssurargens.fr::0ca65382-e596-453e-9522-818d66b87411" providerId="AD" clId="Web-{FF3E5EF5-3AE4-10C9-6071-8DD1DEEF6040}" dt="2025-07-17T12:51:53.752" v="47"/>
          <ac:picMkLst>
            <pc:docMk/>
            <pc:sldMk cId="3784089036" sldId="256"/>
            <ac:picMk id="6" creationId="{6E78B41C-4FCF-5F79-DA13-C0E93CA440B8}"/>
          </ac:picMkLst>
        </pc:picChg>
        <pc:picChg chg="add mod">
          <ac:chgData name="saisonnier Tourisme Culture Patrimoine" userId="S::saisontcp@lesarcssurargens.fr::0ca65382-e596-453e-9522-818d66b87411" providerId="AD" clId="Web-{FF3E5EF5-3AE4-10C9-6071-8DD1DEEF6040}" dt="2025-07-17T12:50:24.159" v="18" actId="14100"/>
          <ac:picMkLst>
            <pc:docMk/>
            <pc:sldMk cId="3784089036" sldId="256"/>
            <ac:picMk id="7" creationId="{D1280B60-C43A-CF46-2405-74A6FD5E94C7}"/>
          </ac:picMkLst>
        </pc:picChg>
        <pc:picChg chg="add del mod">
          <ac:chgData name="saisonnier Tourisme Culture Patrimoine" userId="S::saisontcp@lesarcssurargens.fr::0ca65382-e596-453e-9522-818d66b87411" providerId="AD" clId="Web-{FF3E5EF5-3AE4-10C9-6071-8DD1DEEF6040}" dt="2025-07-17T12:54:15.236" v="89"/>
          <ac:picMkLst>
            <pc:docMk/>
            <pc:sldMk cId="3784089036" sldId="256"/>
            <ac:picMk id="8" creationId="{BFE1B1C9-287C-7C1B-80C0-8F3A0B39701D}"/>
          </ac:picMkLst>
        </pc:picChg>
        <pc:picChg chg="add del mod">
          <ac:chgData name="saisonnier Tourisme Culture Patrimoine" userId="S::saisontcp@lesarcssurargens.fr::0ca65382-e596-453e-9522-818d66b87411" providerId="AD" clId="Web-{FF3E5EF5-3AE4-10C9-6071-8DD1DEEF6040}" dt="2025-07-17T12:51:26.924" v="40"/>
          <ac:picMkLst>
            <pc:docMk/>
            <pc:sldMk cId="3784089036" sldId="256"/>
            <ac:picMk id="9" creationId="{E8B5A0D8-F8D7-5E44-F37F-433581FD9AD4}"/>
          </ac:picMkLst>
        </pc:picChg>
      </pc:sldChg>
      <pc:sldChg chg="addSp delSp modSp new">
        <pc:chgData name="saisonnier Tourisme Culture Patrimoine" userId="S::saisontcp@lesarcssurargens.fr::0ca65382-e596-453e-9522-818d66b87411" providerId="AD" clId="Web-{FF3E5EF5-3AE4-10C9-6071-8DD1DEEF6040}" dt="2025-07-17T12:51:34.518" v="43" actId="14100"/>
        <pc:sldMkLst>
          <pc:docMk/>
          <pc:sldMk cId="141145619" sldId="257"/>
        </pc:sldMkLst>
        <pc:spChg chg="del">
          <ac:chgData name="saisonnier Tourisme Culture Patrimoine" userId="S::saisontcp@lesarcssurargens.fr::0ca65382-e596-453e-9522-818d66b87411" providerId="AD" clId="Web-{FF3E5EF5-3AE4-10C9-6071-8DD1DEEF6040}" dt="2025-07-17T12:51:17.862" v="38"/>
          <ac:spMkLst>
            <pc:docMk/>
            <pc:sldMk cId="141145619" sldId="257"/>
            <ac:spMk id="2" creationId="{42BAEC1F-D298-71E5-E86D-90C13D8E218F}"/>
          </ac:spMkLst>
        </pc:spChg>
        <pc:spChg chg="del">
          <ac:chgData name="saisonnier Tourisme Culture Patrimoine" userId="S::saisontcp@lesarcssurargens.fr::0ca65382-e596-453e-9522-818d66b87411" providerId="AD" clId="Web-{FF3E5EF5-3AE4-10C9-6071-8DD1DEEF6040}" dt="2025-07-17T12:51:20.534" v="39"/>
          <ac:spMkLst>
            <pc:docMk/>
            <pc:sldMk cId="141145619" sldId="257"/>
            <ac:spMk id="3" creationId="{17A03B36-9991-BB1A-1F6E-6D96CCE51D73}"/>
          </ac:spMkLst>
        </pc:spChg>
        <pc:picChg chg="add mod">
          <ac:chgData name="saisonnier Tourisme Culture Patrimoine" userId="S::saisontcp@lesarcssurargens.fr::0ca65382-e596-453e-9522-818d66b87411" providerId="AD" clId="Web-{FF3E5EF5-3AE4-10C9-6071-8DD1DEEF6040}" dt="2025-07-17T12:51:34.518" v="43" actId="14100"/>
          <ac:picMkLst>
            <pc:docMk/>
            <pc:sldMk cId="141145619" sldId="257"/>
            <ac:picMk id="4" creationId="{3816A368-41F8-4FB7-26EA-8B1C9A9D3374}"/>
          </ac:picMkLst>
        </pc:picChg>
      </pc:sldChg>
      <pc:sldChg chg="addSp delSp modSp new">
        <pc:chgData name="saisonnier Tourisme Culture Patrimoine" userId="S::saisontcp@lesarcssurargens.fr::0ca65382-e596-453e-9522-818d66b87411" providerId="AD" clId="Web-{FF3E5EF5-3AE4-10C9-6071-8DD1DEEF6040}" dt="2025-07-17T12:54:06.314" v="85" actId="1076"/>
        <pc:sldMkLst>
          <pc:docMk/>
          <pc:sldMk cId="1423792622" sldId="258"/>
        </pc:sldMkLst>
        <pc:spChg chg="del">
          <ac:chgData name="saisonnier Tourisme Culture Patrimoine" userId="S::saisontcp@lesarcssurargens.fr::0ca65382-e596-453e-9522-818d66b87411" providerId="AD" clId="Web-{FF3E5EF5-3AE4-10C9-6071-8DD1DEEF6040}" dt="2025-07-17T12:51:40.284" v="45"/>
          <ac:spMkLst>
            <pc:docMk/>
            <pc:sldMk cId="1423792622" sldId="258"/>
            <ac:spMk id="2" creationId="{D8FD4E88-FE1E-39AE-E89F-B9AED9D15896}"/>
          </ac:spMkLst>
        </pc:spChg>
        <pc:spChg chg="del">
          <ac:chgData name="saisonnier Tourisme Culture Patrimoine" userId="S::saisontcp@lesarcssurargens.fr::0ca65382-e596-453e-9522-818d66b87411" providerId="AD" clId="Web-{FF3E5EF5-3AE4-10C9-6071-8DD1DEEF6040}" dt="2025-07-17T12:51:43.190" v="46"/>
          <ac:spMkLst>
            <pc:docMk/>
            <pc:sldMk cId="1423792622" sldId="258"/>
            <ac:spMk id="3" creationId="{F0EEFECD-B2A4-2107-6406-6F8FA9FC5253}"/>
          </ac:spMkLst>
        </pc:spChg>
        <pc:spChg chg="add mod">
          <ac:chgData name="saisonnier Tourisme Culture Patrimoine" userId="S::saisontcp@lesarcssurargens.fr::0ca65382-e596-453e-9522-818d66b87411" providerId="AD" clId="Web-{FF3E5EF5-3AE4-10C9-6071-8DD1DEEF6040}" dt="2025-07-17T12:54:06.314" v="85" actId="1076"/>
          <ac:spMkLst>
            <pc:docMk/>
            <pc:sldMk cId="1423792622" sldId="258"/>
            <ac:spMk id="5" creationId="{B4468D15-7500-21CE-4BF7-5B8E88AB7B12}"/>
          </ac:spMkLst>
        </pc:spChg>
        <pc:picChg chg="add mod">
          <ac:chgData name="saisonnier Tourisme Culture Patrimoine" userId="S::saisontcp@lesarcssurargens.fr::0ca65382-e596-453e-9522-818d66b87411" providerId="AD" clId="Web-{FF3E5EF5-3AE4-10C9-6071-8DD1DEEF6040}" dt="2025-07-17T12:53:24.205" v="80" actId="1076"/>
          <ac:picMkLst>
            <pc:docMk/>
            <pc:sldMk cId="1423792622" sldId="258"/>
            <ac:picMk id="4" creationId="{01BAE8FD-CEE1-0229-140C-C397B06B4CB3}"/>
          </ac:picMkLst>
        </pc:picChg>
      </pc:sldChg>
      <pc:sldChg chg="addSp delSp modSp new">
        <pc:chgData name="saisonnier Tourisme Culture Patrimoine" userId="S::saisontcp@lesarcssurargens.fr::0ca65382-e596-453e-9522-818d66b87411" providerId="AD" clId="Web-{FF3E5EF5-3AE4-10C9-6071-8DD1DEEF6040}" dt="2025-07-17T12:55:26.205" v="122" actId="20577"/>
        <pc:sldMkLst>
          <pc:docMk/>
          <pc:sldMk cId="858651849" sldId="259"/>
        </pc:sldMkLst>
        <pc:spChg chg="del">
          <ac:chgData name="saisonnier Tourisme Culture Patrimoine" userId="S::saisontcp@lesarcssurargens.fr::0ca65382-e596-453e-9522-818d66b87411" providerId="AD" clId="Web-{FF3E5EF5-3AE4-10C9-6071-8DD1DEEF6040}" dt="2025-07-17T12:54:11.283" v="87"/>
          <ac:spMkLst>
            <pc:docMk/>
            <pc:sldMk cId="858651849" sldId="259"/>
            <ac:spMk id="2" creationId="{9907CBC9-88D4-B485-A5BE-DE3B7B71261F}"/>
          </ac:spMkLst>
        </pc:spChg>
        <pc:spChg chg="del">
          <ac:chgData name="saisonnier Tourisme Culture Patrimoine" userId="S::saisontcp@lesarcssurargens.fr::0ca65382-e596-453e-9522-818d66b87411" providerId="AD" clId="Web-{FF3E5EF5-3AE4-10C9-6071-8DD1DEEF6040}" dt="2025-07-17T12:54:11.330" v="88"/>
          <ac:spMkLst>
            <pc:docMk/>
            <pc:sldMk cId="858651849" sldId="259"/>
            <ac:spMk id="3" creationId="{48BEDB6C-2427-35F1-97DE-0AE84F79EBE5}"/>
          </ac:spMkLst>
        </pc:spChg>
        <pc:spChg chg="add">
          <ac:chgData name="saisonnier Tourisme Culture Patrimoine" userId="S::saisontcp@lesarcssurargens.fr::0ca65382-e596-453e-9522-818d66b87411" providerId="AD" clId="Web-{FF3E5EF5-3AE4-10C9-6071-8DD1DEEF6040}" dt="2025-07-17T12:54:26.939" v="93"/>
          <ac:spMkLst>
            <pc:docMk/>
            <pc:sldMk cId="858651849" sldId="259"/>
            <ac:spMk id="5" creationId="{7AF139B3-5210-3BF9-0B81-CFD55A42EC72}"/>
          </ac:spMkLst>
        </pc:spChg>
        <pc:spChg chg="add mod">
          <ac:chgData name="saisonnier Tourisme Culture Patrimoine" userId="S::saisontcp@lesarcssurargens.fr::0ca65382-e596-453e-9522-818d66b87411" providerId="AD" clId="Web-{FF3E5EF5-3AE4-10C9-6071-8DD1DEEF6040}" dt="2025-07-17T12:55:26.205" v="122" actId="20577"/>
          <ac:spMkLst>
            <pc:docMk/>
            <pc:sldMk cId="858651849" sldId="259"/>
            <ac:spMk id="7" creationId="{A87E12F0-D628-6BCB-336D-27753D6B7298}"/>
          </ac:spMkLst>
        </pc:spChg>
        <pc:picChg chg="add mod">
          <ac:chgData name="saisonnier Tourisme Culture Patrimoine" userId="S::saisontcp@lesarcssurargens.fr::0ca65382-e596-453e-9522-818d66b87411" providerId="AD" clId="Web-{FF3E5EF5-3AE4-10C9-6071-8DD1DEEF6040}" dt="2025-07-17T12:54:22.611" v="92" actId="14100"/>
          <ac:picMkLst>
            <pc:docMk/>
            <pc:sldMk cId="858651849" sldId="259"/>
            <ac:picMk id="4" creationId="{B9716013-F682-D554-2293-803FEED4FBCE}"/>
          </ac:picMkLst>
        </pc:picChg>
        <pc:picChg chg="add del mod">
          <ac:chgData name="saisonnier Tourisme Culture Patrimoine" userId="S::saisontcp@lesarcssurargens.fr::0ca65382-e596-453e-9522-818d66b87411" providerId="AD" clId="Web-{FF3E5EF5-3AE4-10C9-6071-8DD1DEEF6040}" dt="2025-07-17T12:54:29.627" v="95"/>
          <ac:picMkLst>
            <pc:docMk/>
            <pc:sldMk cId="858651849" sldId="259"/>
            <ac:picMk id="6" creationId="{CA893D44-6C1D-5658-76E9-1C0D26F0C360}"/>
          </ac:picMkLst>
        </pc:picChg>
      </pc:sldChg>
      <pc:sldMasterChg chg="modSp modSldLayout">
        <pc:chgData name="saisonnier Tourisme Culture Patrimoine" userId="S::saisontcp@lesarcssurargens.fr::0ca65382-e596-453e-9522-818d66b87411" providerId="AD" clId="Web-{FF3E5EF5-3AE4-10C9-6071-8DD1DEEF6040}" dt="2025-07-17T12:49:09.925" v="0"/>
        <pc:sldMasterMkLst>
          <pc:docMk/>
          <pc:sldMasterMk cId="3071127875" sldId="2147483648"/>
        </pc:sldMasterMkLst>
        <pc:spChg chg="mod">
          <ac:chgData name="saisonnier Tourisme Culture Patrimoine" userId="S::saisontcp@lesarcssurargens.fr::0ca65382-e596-453e-9522-818d66b87411" providerId="AD" clId="Web-{FF3E5EF5-3AE4-10C9-6071-8DD1DEEF6040}" dt="2025-07-17T12:49:09.925"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FF3E5EF5-3AE4-10C9-6071-8DD1DEEF6040}" dt="2025-07-17T12:49:09.925"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FF3E5EF5-3AE4-10C9-6071-8DD1DEEF6040}" dt="2025-07-17T12:49:09.925"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FF3E5EF5-3AE4-10C9-6071-8DD1DEEF6040}" dt="2025-07-17T12:49:09.925"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FF3E5EF5-3AE4-10C9-6071-8DD1DEEF6040}" dt="2025-07-17T12:49:09.925"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FF3E5EF5-3AE4-10C9-6071-8DD1DEEF6040}" dt="2025-07-17T12:49:09.925"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FF3E5EF5-3AE4-10C9-6071-8DD1DEEF6040}" dt="2025-07-17T12:49:09.925"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FF3E5EF5-3AE4-10C9-6071-8DD1DEEF6040}" dt="2025-07-17T12:49:09.925"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FF3E5EF5-3AE4-10C9-6071-8DD1DEEF6040}" dt="2025-07-17T12:49:09.925" v="0"/>
            <ac:spMkLst>
              <pc:docMk/>
              <pc:sldMasterMk cId="3071127875" sldId="2147483648"/>
              <pc:sldLayoutMk cId="190217751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17/07/2025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17/07/2025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17/07/2025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17/07/2025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17/07/2025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17/07/2025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AF0EACEC-D824-CF9A-09C9-4BA19F6C8475}"/>
              </a:ext>
            </a:extLst>
          </p:cNvPr>
          <p:cNvPicPr>
            <a:picLocks noChangeAspect="1"/>
          </p:cNvPicPr>
          <p:nvPr/>
        </p:nvPicPr>
        <p:blipFill>
          <a:blip r:embed="rId2"/>
          <a:stretch>
            <a:fillRect/>
          </a:stretch>
        </p:blipFill>
        <p:spPr>
          <a:xfrm>
            <a:off x="-2317" y="3861"/>
            <a:ext cx="2990850" cy="857250"/>
          </a:xfrm>
          <a:prstGeom prst="rect">
            <a:avLst/>
          </a:prstGeom>
        </p:spPr>
      </p:pic>
      <p:sp>
        <p:nvSpPr>
          <p:cNvPr id="5" name="Titre 1">
            <a:extLst>
              <a:ext uri="{FF2B5EF4-FFF2-40B4-BE49-F238E27FC236}">
                <a16:creationId xmlns:a16="http://schemas.microsoft.com/office/drawing/2014/main" id="{844C1C6E-B81F-E72A-12CA-3D2C54914390}"/>
              </a:ext>
            </a:extLst>
          </p:cNvPr>
          <p:cNvSpPr txBox="1">
            <a:spLocks/>
          </p:cNvSpPr>
          <p:nvPr/>
        </p:nvSpPr>
        <p:spPr>
          <a:xfrm>
            <a:off x="-16286" y="995565"/>
            <a:ext cx="6861682" cy="1112524"/>
          </a:xfrm>
          <a:prstGeom prst="rect">
            <a:avLst/>
          </a:prstGeom>
          <a:solidFill>
            <a:srgbClr val="3366CC">
              <a:alpha val="50196"/>
            </a:srgbClr>
          </a:solidFill>
        </p:spPr>
        <p:txBody>
          <a:bodyPr vert="horz" lIns="91440" tIns="45720" rIns="91440" bIns="45720" rtlCol="0" anchor="ctr">
            <a:normAutofit/>
          </a:bodyPr>
          <a:lstStyle>
            <a:defPPr>
              <a:defRPr lang="en-US"/>
            </a:defPPr>
            <a:lvl1pPr marL="0" algn="l" defTabSz="755934" rtl="0" eaLnBrk="1" latinLnBrk="0" hangingPunct="1">
              <a:lnSpc>
                <a:spcPct val="90000"/>
              </a:lnSpc>
              <a:spcBef>
                <a:spcPct val="0"/>
              </a:spcBef>
              <a:buNone/>
              <a:defRPr sz="3637"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5400" dirty="0"/>
              <a:t>Les platanes</a:t>
            </a:r>
            <a:endParaRPr lang="en-US" dirty="0"/>
          </a:p>
        </p:txBody>
      </p:sp>
      <p:pic>
        <p:nvPicPr>
          <p:cNvPr id="7" name="Picture 6" descr="PLATANES 1.jpg">
            <a:extLst>
              <a:ext uri="{FF2B5EF4-FFF2-40B4-BE49-F238E27FC236}">
                <a16:creationId xmlns:a16="http://schemas.microsoft.com/office/drawing/2014/main" id="{D1280B60-C43A-CF46-2405-74A6FD5E94C7}"/>
              </a:ext>
            </a:extLst>
          </p:cNvPr>
          <p:cNvPicPr>
            <a:picLocks noChangeAspect="1"/>
          </p:cNvPicPr>
          <p:nvPr/>
        </p:nvPicPr>
        <p:blipFill>
          <a:blip r:embed="rId3"/>
          <a:stretch>
            <a:fillRect/>
          </a:stretch>
        </p:blipFill>
        <p:spPr>
          <a:xfrm>
            <a:off x="2059" y="2636932"/>
            <a:ext cx="6853881" cy="4426190"/>
          </a:xfrm>
          <a:prstGeom prst="rect">
            <a:avLst/>
          </a:prstGeom>
        </p:spPr>
      </p:pic>
      <p:sp>
        <p:nvSpPr>
          <p:cNvPr id="10" name="TextBox 9">
            <a:extLst>
              <a:ext uri="{FF2B5EF4-FFF2-40B4-BE49-F238E27FC236}">
                <a16:creationId xmlns:a16="http://schemas.microsoft.com/office/drawing/2014/main" id="{5457CEAE-C15A-3B3E-ADB0-5A5EA1EF62E4}"/>
              </a:ext>
            </a:extLst>
          </p:cNvPr>
          <p:cNvSpPr txBox="1"/>
          <p:nvPr/>
        </p:nvSpPr>
        <p:spPr>
          <a:xfrm>
            <a:off x="-20595" y="7578810"/>
            <a:ext cx="6857999"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Calibri"/>
                <a:cs typeface="Calibri"/>
              </a:rPr>
              <a:t>En résumé,</a:t>
            </a:r>
          </a:p>
          <a:p>
            <a:endParaRPr lang="en-US" dirty="0">
              <a:latin typeface="Aptos"/>
              <a:ea typeface="Calibri"/>
              <a:cs typeface="Calibri"/>
            </a:endParaRPr>
          </a:p>
          <a:p>
            <a:r>
              <a:rPr lang="fr-FR" sz="2400" dirty="0">
                <a:latin typeface="Calibri"/>
                <a:ea typeface="Calibri"/>
                <a:cs typeface="Calibri"/>
              </a:rPr>
              <a:t>De la famille des platanacées, le platane est un arbre d’ornement que l’on trouve fréquemment en alignement en ville ou en bordure de route. </a:t>
            </a:r>
            <a:endParaRPr lang="en-US" sz="2400" dirty="0">
              <a:latin typeface="Calibri"/>
              <a:ea typeface="Calibri"/>
              <a:cs typeface="Calibri"/>
            </a:endParaRPr>
          </a:p>
          <a:p>
            <a:endParaRPr lang="en-US" dirty="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TANES 3.jpg">
            <a:extLst>
              <a:ext uri="{FF2B5EF4-FFF2-40B4-BE49-F238E27FC236}">
                <a16:creationId xmlns:a16="http://schemas.microsoft.com/office/drawing/2014/main" id="{3816A368-41F8-4FB7-26EA-8B1C9A9D3374}"/>
              </a:ext>
            </a:extLst>
          </p:cNvPr>
          <p:cNvPicPr>
            <a:picLocks noChangeAspect="1"/>
          </p:cNvPicPr>
          <p:nvPr/>
        </p:nvPicPr>
        <p:blipFill>
          <a:blip r:embed="rId2"/>
          <a:stretch>
            <a:fillRect/>
          </a:stretch>
        </p:blipFill>
        <p:spPr>
          <a:xfrm>
            <a:off x="-2445" y="-257"/>
            <a:ext cx="6862891" cy="10771487"/>
          </a:xfrm>
          <a:prstGeom prst="rect">
            <a:avLst/>
          </a:prstGeom>
        </p:spPr>
      </p:pic>
    </p:spTree>
    <p:extLst>
      <p:ext uri="{BB962C8B-B14F-4D97-AF65-F5344CB8AC3E}">
        <p14:creationId xmlns:p14="http://schemas.microsoft.com/office/powerpoint/2010/main" val="14114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TANE.jpg">
            <a:extLst>
              <a:ext uri="{FF2B5EF4-FFF2-40B4-BE49-F238E27FC236}">
                <a16:creationId xmlns:a16="http://schemas.microsoft.com/office/drawing/2014/main" id="{01BAE8FD-CEE1-0229-140C-C397B06B4CB3}"/>
              </a:ext>
            </a:extLst>
          </p:cNvPr>
          <p:cNvPicPr>
            <a:picLocks noChangeAspect="1"/>
          </p:cNvPicPr>
          <p:nvPr/>
        </p:nvPicPr>
        <p:blipFill>
          <a:blip r:embed="rId2"/>
          <a:stretch>
            <a:fillRect/>
          </a:stretch>
        </p:blipFill>
        <p:spPr>
          <a:xfrm>
            <a:off x="-2961" y="139657"/>
            <a:ext cx="6863920" cy="3736631"/>
          </a:xfrm>
          <a:prstGeom prst="rect">
            <a:avLst/>
          </a:prstGeom>
        </p:spPr>
      </p:pic>
      <p:sp>
        <p:nvSpPr>
          <p:cNvPr id="5" name="TextBox 4">
            <a:extLst>
              <a:ext uri="{FF2B5EF4-FFF2-40B4-BE49-F238E27FC236}">
                <a16:creationId xmlns:a16="http://schemas.microsoft.com/office/drawing/2014/main" id="{B4468D15-7500-21CE-4BF7-5B8E88AB7B12}"/>
              </a:ext>
            </a:extLst>
          </p:cNvPr>
          <p:cNvSpPr txBox="1"/>
          <p:nvPr/>
        </p:nvSpPr>
        <p:spPr>
          <a:xfrm>
            <a:off x="0" y="4407242"/>
            <a:ext cx="685799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Calibri"/>
                <a:cs typeface="Calibri"/>
              </a:rPr>
              <a:t>Pour </a:t>
            </a:r>
            <a:r>
              <a:rPr lang="en-US" sz="2400" err="1">
                <a:latin typeface="Calibri"/>
                <a:ea typeface="Calibri"/>
                <a:cs typeface="Calibri"/>
              </a:rPr>
              <a:t>en</a:t>
            </a:r>
            <a:r>
              <a:rPr lang="en-US" sz="2400" dirty="0">
                <a:latin typeface="Calibri"/>
                <a:ea typeface="Calibri"/>
                <a:cs typeface="Calibri"/>
              </a:rPr>
              <a:t> savoir plus,</a:t>
            </a:r>
          </a:p>
          <a:p>
            <a:endParaRPr lang="en-US" dirty="0"/>
          </a:p>
          <a:p>
            <a:r>
              <a:rPr lang="fr-FR" sz="2000" dirty="0">
                <a:latin typeface="Calibri"/>
                <a:ea typeface="Calibri"/>
                <a:cs typeface="Calibri"/>
              </a:rPr>
              <a:t>Très facilement reconnaissable à son écorce qui se détache du tronc en larges plaques, appelées rhytidomes, laissant apparaitre des zones jaunes et roses, son nom est dérivé du grec </a:t>
            </a:r>
            <a:r>
              <a:rPr lang="fr-FR" sz="2000" dirty="0" err="1">
                <a:latin typeface="Calibri"/>
                <a:ea typeface="Calibri"/>
                <a:cs typeface="Calibri"/>
              </a:rPr>
              <a:t>platanos</a:t>
            </a:r>
            <a:r>
              <a:rPr lang="fr-FR" sz="2000" dirty="0">
                <a:latin typeface="Calibri"/>
                <a:ea typeface="Calibri"/>
                <a:cs typeface="Calibri"/>
              </a:rPr>
              <a:t> et signifie large, en référence au houppier, l’ensemble des branches situées au sommet. C’est un arbre qui supporte bien l’élagage et la pollution urbaine. Son bois clair, dur et ferme est utilisé en menuiserie mais aussi comme bois de chauffage. Toutefois il est menacé par un micro champignon (</a:t>
            </a:r>
            <a:r>
              <a:rPr lang="fr-FR" sz="2000" dirty="0" err="1">
                <a:latin typeface="Calibri"/>
                <a:ea typeface="Calibri"/>
                <a:cs typeface="Calibri"/>
              </a:rPr>
              <a:t>ceratocystis</a:t>
            </a:r>
            <a:r>
              <a:rPr lang="fr-FR" sz="2000" dirty="0">
                <a:latin typeface="Calibri"/>
                <a:ea typeface="Calibri"/>
                <a:cs typeface="Calibri"/>
              </a:rPr>
              <a:t> </a:t>
            </a:r>
            <a:r>
              <a:rPr lang="fr-FR" sz="2000" dirty="0" err="1">
                <a:latin typeface="Calibri"/>
                <a:ea typeface="Calibri"/>
                <a:cs typeface="Calibri"/>
              </a:rPr>
              <a:t>platanis</a:t>
            </a:r>
            <a:r>
              <a:rPr lang="fr-FR" sz="2000" dirty="0">
                <a:latin typeface="Calibri"/>
                <a:ea typeface="Calibri"/>
                <a:cs typeface="Calibri"/>
              </a:rPr>
              <a:t>), originaire des Etats Unis : c’est ce que l’on appelle la maladie du chancre coloré. La petite histoire raconte qu’il aurait été introduit en France lors des opérations militaires de la fin de la seconde guerre mondiale, avec les caisses en bois d’armement américain. </a:t>
            </a:r>
            <a:endParaRPr lang="en-US" sz="2000" dirty="0">
              <a:latin typeface="Calibri"/>
              <a:ea typeface="Calibri"/>
              <a:cs typeface="Calibri"/>
            </a:endParaRPr>
          </a:p>
          <a:p>
            <a:endParaRPr lang="fr-FR" sz="2000" dirty="0">
              <a:latin typeface="Calibri"/>
              <a:ea typeface="Calibri"/>
              <a:cs typeface="Calibri"/>
            </a:endParaRPr>
          </a:p>
          <a:p>
            <a:endParaRPr lang="en-US" sz="2000" dirty="0"/>
          </a:p>
        </p:txBody>
      </p:sp>
    </p:spTree>
    <p:extLst>
      <p:ext uri="{BB962C8B-B14F-4D97-AF65-F5344CB8AC3E}">
        <p14:creationId xmlns:p14="http://schemas.microsoft.com/office/powerpoint/2010/main" val="142379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TANES 2.jpg">
            <a:extLst>
              <a:ext uri="{FF2B5EF4-FFF2-40B4-BE49-F238E27FC236}">
                <a16:creationId xmlns:a16="http://schemas.microsoft.com/office/drawing/2014/main" id="{B9716013-F682-D554-2293-803FEED4FBCE}"/>
              </a:ext>
            </a:extLst>
          </p:cNvPr>
          <p:cNvPicPr>
            <a:picLocks noChangeAspect="1"/>
          </p:cNvPicPr>
          <p:nvPr/>
        </p:nvPicPr>
        <p:blipFill>
          <a:blip r:embed="rId2"/>
          <a:stretch>
            <a:fillRect/>
          </a:stretch>
        </p:blipFill>
        <p:spPr>
          <a:xfrm>
            <a:off x="-4505" y="-3347"/>
            <a:ext cx="6867010" cy="4372747"/>
          </a:xfrm>
          <a:prstGeom prst="rect">
            <a:avLst/>
          </a:prstGeom>
        </p:spPr>
      </p:pic>
      <p:sp>
        <p:nvSpPr>
          <p:cNvPr id="5" name="TextBox 4">
            <a:extLst>
              <a:ext uri="{FF2B5EF4-FFF2-40B4-BE49-F238E27FC236}">
                <a16:creationId xmlns:a16="http://schemas.microsoft.com/office/drawing/2014/main" id="{7AF139B3-5210-3BF9-0B81-CFD55A42EC72}"/>
              </a:ext>
            </a:extLst>
          </p:cNvPr>
          <p:cNvSpPr txBox="1"/>
          <p:nvPr/>
        </p:nvSpPr>
        <p:spPr>
          <a:xfrm>
            <a:off x="61784" y="4798540"/>
            <a:ext cx="4880918" cy="3624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A87E12F0-D628-6BCB-336D-27753D6B7298}"/>
              </a:ext>
            </a:extLst>
          </p:cNvPr>
          <p:cNvSpPr txBox="1"/>
          <p:nvPr/>
        </p:nvSpPr>
        <p:spPr>
          <a:xfrm>
            <a:off x="0" y="4798540"/>
            <a:ext cx="6796215"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latin typeface="Calibri"/>
                <a:ea typeface="Calibri"/>
                <a:cs typeface="Calibri"/>
              </a:rPr>
              <a:t>Ne pas </a:t>
            </a:r>
            <a:r>
              <a:rPr lang="en-US" sz="2000" u="sng" err="1">
                <a:latin typeface="Calibri"/>
                <a:ea typeface="Calibri"/>
                <a:cs typeface="Calibri"/>
              </a:rPr>
              <a:t>confondre</a:t>
            </a:r>
            <a:r>
              <a:rPr lang="en-US" sz="2000" u="sng" dirty="0">
                <a:latin typeface="Calibri"/>
                <a:ea typeface="Calibri"/>
                <a:cs typeface="Calibri"/>
              </a:rPr>
              <a:t> :</a:t>
            </a:r>
          </a:p>
          <a:p>
            <a:endParaRPr lang="en-US" sz="2000" dirty="0">
              <a:latin typeface="Calibri"/>
              <a:ea typeface="Calibri"/>
              <a:cs typeface="Calibri"/>
            </a:endParaRPr>
          </a:p>
          <a:p>
            <a:pPr marL="285750" indent="-285750">
              <a:buFont typeface="Calibri"/>
              <a:buChar char="•"/>
            </a:pPr>
            <a:r>
              <a:rPr lang="fr-FR" sz="2000" dirty="0">
                <a:latin typeface="Calibri"/>
                <a:ea typeface="Calibri"/>
                <a:cs typeface="Calibri"/>
              </a:rPr>
              <a:t>Le platane </a:t>
            </a:r>
            <a:r>
              <a:rPr lang="fr-FR" sz="2000" b="1" dirty="0">
                <a:latin typeface="Calibri"/>
                <a:ea typeface="Calibri"/>
                <a:cs typeface="Calibri"/>
              </a:rPr>
              <a:t>oriental </a:t>
            </a:r>
            <a:r>
              <a:rPr lang="fr-FR" sz="2000" dirty="0">
                <a:latin typeface="Calibri"/>
                <a:ea typeface="Calibri"/>
                <a:cs typeface="Calibri"/>
              </a:rPr>
              <a:t>(</a:t>
            </a:r>
            <a:r>
              <a:rPr lang="fr-FR" sz="2000" err="1">
                <a:latin typeface="Calibri"/>
                <a:ea typeface="Calibri"/>
                <a:cs typeface="Calibri"/>
              </a:rPr>
              <a:t>platanus</a:t>
            </a:r>
            <a:r>
              <a:rPr lang="fr-FR" sz="2000" dirty="0">
                <a:latin typeface="Calibri"/>
                <a:ea typeface="Calibri"/>
                <a:cs typeface="Calibri"/>
              </a:rPr>
              <a:t> orientalis) originaire du bassin oriental de la Méditerranée : Turquie, Chypre, Grèce, Albanie, ex-Yougoslavie, Italie…, le platane occidental (</a:t>
            </a:r>
            <a:r>
              <a:rPr lang="fr-FR" sz="2000" err="1">
                <a:latin typeface="Calibri"/>
                <a:ea typeface="Calibri"/>
                <a:cs typeface="Calibri"/>
              </a:rPr>
              <a:t>platanus</a:t>
            </a:r>
            <a:r>
              <a:rPr lang="fr-FR" sz="2000" dirty="0">
                <a:latin typeface="Calibri"/>
                <a:ea typeface="Calibri"/>
                <a:cs typeface="Calibri"/>
              </a:rPr>
              <a:t> occidentalis) originaire d’Amérique du Nord et enfin le platane commun (</a:t>
            </a:r>
            <a:r>
              <a:rPr lang="fr-FR" sz="2000" err="1">
                <a:latin typeface="Calibri"/>
                <a:ea typeface="Calibri"/>
                <a:cs typeface="Calibri"/>
              </a:rPr>
              <a:t>platanus</a:t>
            </a:r>
            <a:r>
              <a:rPr lang="fr-FR" sz="2000" dirty="0">
                <a:latin typeface="Calibri"/>
                <a:ea typeface="Calibri"/>
                <a:cs typeface="Calibri"/>
              </a:rPr>
              <a:t> </a:t>
            </a:r>
            <a:r>
              <a:rPr lang="fr-FR" sz="2000" err="1">
                <a:latin typeface="Calibri"/>
                <a:ea typeface="Calibri"/>
                <a:cs typeface="Calibri"/>
              </a:rPr>
              <a:t>hispanica</a:t>
            </a:r>
            <a:r>
              <a:rPr lang="fr-FR" sz="2000" dirty="0">
                <a:latin typeface="Calibri"/>
                <a:ea typeface="Calibri"/>
                <a:cs typeface="Calibri"/>
              </a:rPr>
              <a:t> aussi appelé </a:t>
            </a:r>
            <a:r>
              <a:rPr lang="fr-FR" sz="2000" err="1">
                <a:latin typeface="Calibri"/>
                <a:ea typeface="Calibri"/>
                <a:cs typeface="Calibri"/>
              </a:rPr>
              <a:t>platanus</a:t>
            </a:r>
            <a:r>
              <a:rPr lang="fr-FR" sz="2000" dirty="0">
                <a:latin typeface="Calibri"/>
                <a:ea typeface="Calibri"/>
                <a:cs typeface="Calibri"/>
              </a:rPr>
              <a:t> </a:t>
            </a:r>
            <a:r>
              <a:rPr lang="fr-FR" sz="2000" err="1">
                <a:latin typeface="Calibri"/>
                <a:ea typeface="Calibri"/>
                <a:cs typeface="Calibri"/>
              </a:rPr>
              <a:t>acerifolia</a:t>
            </a:r>
            <a:r>
              <a:rPr lang="fr-FR" sz="2000" dirty="0">
                <a:latin typeface="Calibri"/>
                <a:ea typeface="Calibri"/>
                <a:cs typeface="Calibri"/>
              </a:rPr>
              <a:t>, « à feuille d’érable »), hybride entre les deux premiers. </a:t>
            </a:r>
            <a:endParaRPr lang="en-US" sz="2000" dirty="0">
              <a:latin typeface="Calibri"/>
              <a:ea typeface="Calibri"/>
              <a:cs typeface="Calibri"/>
            </a:endParaRPr>
          </a:p>
          <a:p>
            <a:pPr marL="285750" indent="-285750">
              <a:buFont typeface="Calibri"/>
              <a:buChar char="•"/>
            </a:pPr>
            <a:endParaRPr lang="fr-FR" sz="2000" dirty="0">
              <a:latin typeface="Calibri"/>
              <a:ea typeface="Calibri"/>
              <a:cs typeface="Calibri"/>
            </a:endParaRPr>
          </a:p>
          <a:p>
            <a:pPr marL="285750" indent="-285750">
              <a:buFont typeface="Calibri"/>
              <a:buChar char="•"/>
            </a:pPr>
            <a:r>
              <a:rPr lang="fr-FR" sz="2000" dirty="0">
                <a:latin typeface="Calibri"/>
                <a:ea typeface="Calibri"/>
                <a:cs typeface="Calibri"/>
              </a:rPr>
              <a:t>Le platane </a:t>
            </a:r>
            <a:r>
              <a:rPr lang="fr-FR" sz="2000" b="1" dirty="0">
                <a:latin typeface="Calibri"/>
                <a:ea typeface="Calibri"/>
                <a:cs typeface="Calibri"/>
              </a:rPr>
              <a:t>« sycomore »</a:t>
            </a:r>
            <a:r>
              <a:rPr lang="fr-FR" sz="2000" dirty="0">
                <a:latin typeface="Calibri"/>
                <a:ea typeface="Calibri"/>
                <a:cs typeface="Calibri"/>
              </a:rPr>
              <a:t> (nom américain du platane occidental) et le sycomore (</a:t>
            </a:r>
            <a:r>
              <a:rPr lang="fr-FR" sz="2000" i="1" dirty="0">
                <a:latin typeface="Calibri"/>
                <a:ea typeface="Calibri"/>
                <a:cs typeface="Calibri"/>
              </a:rPr>
              <a:t>Acer </a:t>
            </a:r>
            <a:r>
              <a:rPr lang="fr-FR" sz="2000" i="1" dirty="0" err="1">
                <a:latin typeface="Calibri"/>
                <a:ea typeface="Calibri"/>
                <a:cs typeface="Calibri"/>
              </a:rPr>
              <a:t>pseudoplatanus</a:t>
            </a:r>
            <a:r>
              <a:rPr lang="fr-FR" sz="2000" i="1" dirty="0">
                <a:latin typeface="Calibri"/>
                <a:ea typeface="Calibri"/>
                <a:cs typeface="Calibri"/>
              </a:rPr>
              <a:t>) </a:t>
            </a:r>
            <a:r>
              <a:rPr lang="fr-FR" sz="2000" dirty="0">
                <a:latin typeface="Calibri"/>
                <a:ea typeface="Calibri"/>
                <a:cs typeface="Calibri"/>
              </a:rPr>
              <a:t>qui est un érable : les feuilles de l’érable sont opposées et les feuilles de platane sont alternes.</a:t>
            </a:r>
            <a:endParaRPr lang="en-US" sz="2000" dirty="0"/>
          </a:p>
          <a:p>
            <a:endParaRPr lang="en-US" dirty="0"/>
          </a:p>
        </p:txBody>
      </p:sp>
    </p:spTree>
    <p:extLst>
      <p:ext uri="{BB962C8B-B14F-4D97-AF65-F5344CB8AC3E}">
        <p14:creationId xmlns:p14="http://schemas.microsoft.com/office/powerpoint/2010/main" val="8586518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336508EF-B066-4A14-9F54-6E8ED4AF226A}"/>
</file>

<file path=customXml/itemProps2.xml><?xml version="1.0" encoding="utf-8"?>
<ds:datastoreItem xmlns:ds="http://schemas.openxmlformats.org/officeDocument/2006/customXml" ds:itemID="{411EBE3B-F773-4C7D-843B-F69FAF148557}"/>
</file>

<file path=customXml/itemProps3.xml><?xml version="1.0" encoding="utf-8"?>
<ds:datastoreItem xmlns:ds="http://schemas.openxmlformats.org/officeDocument/2006/customXml" ds:itemID="{6EA67B75-6C60-4E73-A4E3-6D8CF406055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Thème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46</cp:revision>
  <dcterms:created xsi:type="dcterms:W3CDTF">2025-07-17T12:49:02Z</dcterms:created>
  <dcterms:modified xsi:type="dcterms:W3CDTF">2025-07-17T12:55:42Z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