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1" r:id="rId8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A47435-FEE6-5E0E-98FC-758D21CD550A}" v="16" dt="2025-07-26T12:25:02.339"/>
    <p1510:client id="{9B059A6F-6B35-A588-988E-FE9DCD510BAF}" v="130" dt="2025-07-26T07:10:40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sonnier Tourisme Culture Patrimoine" userId="S::saisontcp@lesarcssurargens.fr::0ca65382-e596-453e-9522-818d66b87411" providerId="AD" clId="Web-{74A47435-FEE6-5E0E-98FC-758D21CD550A}"/>
    <pc:docChg chg="modSld">
      <pc:chgData name="saisonnier Tourisme Culture Patrimoine" userId="S::saisontcp@lesarcssurargens.fr::0ca65382-e596-453e-9522-818d66b87411" providerId="AD" clId="Web-{74A47435-FEE6-5E0E-98FC-758D21CD550A}" dt="2025-07-26T12:25:02.339" v="9" actId="1076"/>
      <pc:docMkLst>
        <pc:docMk/>
      </pc:docMkLst>
      <pc:sldChg chg="modSp">
        <pc:chgData name="saisonnier Tourisme Culture Patrimoine" userId="S::saisontcp@lesarcssurargens.fr::0ca65382-e596-453e-9522-818d66b87411" providerId="AD" clId="Web-{74A47435-FEE6-5E0E-98FC-758D21CD550A}" dt="2025-07-26T12:24:49.058" v="8" actId="1076"/>
        <pc:sldMkLst>
          <pc:docMk/>
          <pc:sldMk cId="3784089036" sldId="256"/>
        </pc:sldMkLst>
        <pc:spChg chg="mod">
          <ac:chgData name="saisonnier Tourisme Culture Patrimoine" userId="S::saisontcp@lesarcssurargens.fr::0ca65382-e596-453e-9522-818d66b87411" providerId="AD" clId="Web-{74A47435-FEE6-5E0E-98FC-758D21CD550A}" dt="2025-07-26T12:24:49.058" v="8" actId="1076"/>
          <ac:spMkLst>
            <pc:docMk/>
            <pc:sldMk cId="3784089036" sldId="256"/>
            <ac:spMk id="5" creationId="{9C9CF4B5-667E-5FAE-0A88-30F87F117825}"/>
          </ac:spMkLst>
        </pc:spChg>
        <pc:spChg chg="mod">
          <ac:chgData name="saisonnier Tourisme Culture Patrimoine" userId="S::saisontcp@lesarcssurargens.fr::0ca65382-e596-453e-9522-818d66b87411" providerId="AD" clId="Web-{74A47435-FEE6-5E0E-98FC-758D21CD550A}" dt="2025-07-26T12:24:44.902" v="6" actId="1076"/>
          <ac:spMkLst>
            <pc:docMk/>
            <pc:sldMk cId="3784089036" sldId="256"/>
            <ac:spMk id="12" creationId="{CA44BA09-688E-C6C8-52D1-94204BDBEF0C}"/>
          </ac:spMkLst>
        </pc:spChg>
        <pc:spChg chg="mod">
          <ac:chgData name="saisonnier Tourisme Culture Patrimoine" userId="S::saisontcp@lesarcssurargens.fr::0ca65382-e596-453e-9522-818d66b87411" providerId="AD" clId="Web-{74A47435-FEE6-5E0E-98FC-758D21CD550A}" dt="2025-07-26T12:24:41.292" v="5" actId="1076"/>
          <ac:spMkLst>
            <pc:docMk/>
            <pc:sldMk cId="3784089036" sldId="256"/>
            <ac:spMk id="13" creationId="{66404144-372A-D8E8-9A08-B7AE452BB73C}"/>
          </ac:spMkLst>
        </pc:spChg>
        <pc:picChg chg="mod">
          <ac:chgData name="saisonnier Tourisme Culture Patrimoine" userId="S::saisontcp@lesarcssurargens.fr::0ca65382-e596-453e-9522-818d66b87411" providerId="AD" clId="Web-{74A47435-FEE6-5E0E-98FC-758D21CD550A}" dt="2025-07-26T12:24:46.542" v="7" actId="1076"/>
          <ac:picMkLst>
            <pc:docMk/>
            <pc:sldMk cId="3784089036" sldId="256"/>
            <ac:picMk id="11" creationId="{271A2AB4-4212-7631-B076-A37860A47E28}"/>
          </ac:picMkLst>
        </pc:picChg>
      </pc:sldChg>
      <pc:sldChg chg="modSp">
        <pc:chgData name="saisonnier Tourisme Culture Patrimoine" userId="S::saisontcp@lesarcssurargens.fr::0ca65382-e596-453e-9522-818d66b87411" providerId="AD" clId="Web-{74A47435-FEE6-5E0E-98FC-758D21CD550A}" dt="2025-07-26T12:25:02.339" v="9" actId="1076"/>
        <pc:sldMkLst>
          <pc:docMk/>
          <pc:sldMk cId="1003937902" sldId="259"/>
        </pc:sldMkLst>
        <pc:picChg chg="mod">
          <ac:chgData name="saisonnier Tourisme Culture Patrimoine" userId="S::saisontcp@lesarcssurargens.fr::0ca65382-e596-453e-9522-818d66b87411" providerId="AD" clId="Web-{74A47435-FEE6-5E0E-98FC-758D21CD550A}" dt="2025-07-26T12:25:02.339" v="9" actId="1076"/>
          <ac:picMkLst>
            <pc:docMk/>
            <pc:sldMk cId="1003937902" sldId="259"/>
            <ac:picMk id="5" creationId="{91D43B31-D94E-B5B3-818D-84761A499B75}"/>
          </ac:picMkLst>
        </pc:picChg>
      </pc:sldChg>
    </pc:docChg>
  </pc:docChgLst>
  <pc:docChgLst>
    <pc:chgData name="saisonnier Tourisme Culture Patrimoine" userId="S::saisontcp@lesarcssurargens.fr::0ca65382-e596-453e-9522-818d66b87411" providerId="AD" clId="Web-{9B059A6F-6B35-A588-988E-FE9DCD510BAF}"/>
    <pc:docChg chg="mod addSld delSld modSld modMainMaster setSldSz">
      <pc:chgData name="saisonnier Tourisme Culture Patrimoine" userId="S::saisontcp@lesarcssurargens.fr::0ca65382-e596-453e-9522-818d66b87411" providerId="AD" clId="Web-{9B059A6F-6B35-A588-988E-FE9DCD510BAF}" dt="2025-07-26T07:10:40.983" v="111"/>
      <pc:docMkLst>
        <pc:docMk/>
      </pc:docMkLst>
      <pc:sldChg chg="addSp delSp modSp">
        <pc:chgData name="saisonnier Tourisme Culture Patrimoine" userId="S::saisontcp@lesarcssurargens.fr::0ca65382-e596-453e-9522-818d66b87411" providerId="AD" clId="Web-{9B059A6F-6B35-A588-988E-FE9DCD510BAF}" dt="2025-07-26T07:09:46.343" v="94" actId="14100"/>
        <pc:sldMkLst>
          <pc:docMk/>
          <pc:sldMk cId="3784089036" sldId="256"/>
        </pc:sldMkLst>
        <pc:spChg chg="del">
          <ac:chgData name="saisonnier Tourisme Culture Patrimoine" userId="S::saisontcp@lesarcssurargens.fr::0ca65382-e596-453e-9522-818d66b87411" providerId="AD" clId="Web-{9B059A6F-6B35-A588-988E-FE9DCD510BAF}" dt="2025-07-26T07:05:27.869" v="2"/>
          <ac:spMkLst>
            <pc:docMk/>
            <pc:sldMk cId="3784089036" sldId="256"/>
            <ac:spMk id="2" creationId="{00000000-0000-0000-0000-000000000000}"/>
          </ac:spMkLst>
        </pc:spChg>
        <pc:spChg chg="del">
          <ac:chgData name="saisonnier Tourisme Culture Patrimoine" userId="S::saisontcp@lesarcssurargens.fr::0ca65382-e596-453e-9522-818d66b87411" providerId="AD" clId="Web-{9B059A6F-6B35-A588-988E-FE9DCD510BAF}" dt="2025-07-26T07:05:26.431" v="1"/>
          <ac:spMkLst>
            <pc:docMk/>
            <pc:sldMk cId="3784089036" sldId="256"/>
            <ac:spMk id="3" creationId="{00000000-0000-0000-0000-000000000000}"/>
          </ac:spMkLst>
        </pc:spChg>
        <pc:spChg chg="add mod">
          <ac:chgData name="saisonnier Tourisme Culture Patrimoine" userId="S::saisontcp@lesarcssurargens.fr::0ca65382-e596-453e-9522-818d66b87411" providerId="AD" clId="Web-{9B059A6F-6B35-A588-988E-FE9DCD510BAF}" dt="2025-07-26T07:05:56.509" v="9" actId="20577"/>
          <ac:spMkLst>
            <pc:docMk/>
            <pc:sldMk cId="3784089036" sldId="256"/>
            <ac:spMk id="5" creationId="{9C9CF4B5-667E-5FAE-0A88-30F87F117825}"/>
          </ac:spMkLst>
        </pc:spChg>
        <pc:spChg chg="add mod">
          <ac:chgData name="saisonnier Tourisme Culture Patrimoine" userId="S::saisontcp@lesarcssurargens.fr::0ca65382-e596-453e-9522-818d66b87411" providerId="AD" clId="Web-{9B059A6F-6B35-A588-988E-FE9DCD510BAF}" dt="2025-07-26T07:09:01.827" v="72" actId="14100"/>
          <ac:spMkLst>
            <pc:docMk/>
            <pc:sldMk cId="3784089036" sldId="256"/>
            <ac:spMk id="12" creationId="{CA44BA09-688E-C6C8-52D1-94204BDBEF0C}"/>
          </ac:spMkLst>
        </pc:spChg>
        <pc:spChg chg="add mod">
          <ac:chgData name="saisonnier Tourisme Culture Patrimoine" userId="S::saisontcp@lesarcssurargens.fr::0ca65382-e596-453e-9522-818d66b87411" providerId="AD" clId="Web-{9B059A6F-6B35-A588-988E-FE9DCD510BAF}" dt="2025-07-26T07:09:46.343" v="94" actId="14100"/>
          <ac:spMkLst>
            <pc:docMk/>
            <pc:sldMk cId="3784089036" sldId="256"/>
            <ac:spMk id="13" creationId="{66404144-372A-D8E8-9A08-B7AE452BB73C}"/>
          </ac:spMkLst>
        </pc:spChg>
        <pc:picChg chg="add mod">
          <ac:chgData name="saisonnier Tourisme Culture Patrimoine" userId="S::saisontcp@lesarcssurargens.fr::0ca65382-e596-453e-9522-818d66b87411" providerId="AD" clId="Web-{9B059A6F-6B35-A588-988E-FE9DCD510BAF}" dt="2025-07-26T07:05:36.056" v="4" actId="1076"/>
          <ac:picMkLst>
            <pc:docMk/>
            <pc:sldMk cId="3784089036" sldId="256"/>
            <ac:picMk id="4" creationId="{718A97FA-1FE5-C831-583C-83E90EE40C46}"/>
          </ac:picMkLst>
        </pc:picChg>
        <pc:picChg chg="add del mod">
          <ac:chgData name="saisonnier Tourisme Culture Patrimoine" userId="S::saisontcp@lesarcssurargens.fr::0ca65382-e596-453e-9522-818d66b87411" providerId="AD" clId="Web-{9B059A6F-6B35-A588-988E-FE9DCD510BAF}" dt="2025-07-26T07:07:54.638" v="47"/>
          <ac:picMkLst>
            <pc:docMk/>
            <pc:sldMk cId="3784089036" sldId="256"/>
            <ac:picMk id="6" creationId="{49936FF6-842E-C764-49C4-AF296C0EED69}"/>
          </ac:picMkLst>
        </pc:picChg>
        <pc:picChg chg="add del mod">
          <ac:chgData name="saisonnier Tourisme Culture Patrimoine" userId="S::saisontcp@lesarcssurargens.fr::0ca65382-e596-453e-9522-818d66b87411" providerId="AD" clId="Web-{9B059A6F-6B35-A588-988E-FE9DCD510BAF}" dt="2025-07-26T07:07:43.478" v="43"/>
          <ac:picMkLst>
            <pc:docMk/>
            <pc:sldMk cId="3784089036" sldId="256"/>
            <ac:picMk id="7" creationId="{B8FD035D-67B4-5C02-B891-3643FDDB6F7B}"/>
          </ac:picMkLst>
        </pc:picChg>
        <pc:picChg chg="add del mod">
          <ac:chgData name="saisonnier Tourisme Culture Patrimoine" userId="S::saisontcp@lesarcssurargens.fr::0ca65382-e596-453e-9522-818d66b87411" providerId="AD" clId="Web-{9B059A6F-6B35-A588-988E-FE9DCD510BAF}" dt="2025-07-26T07:07:31.431" v="39"/>
          <ac:picMkLst>
            <pc:docMk/>
            <pc:sldMk cId="3784089036" sldId="256"/>
            <ac:picMk id="8" creationId="{D7CA5982-3A6A-E30F-55D6-27ADF63FD00E}"/>
          </ac:picMkLst>
        </pc:picChg>
        <pc:picChg chg="add del mod">
          <ac:chgData name="saisonnier Tourisme Culture Patrimoine" userId="S::saisontcp@lesarcssurargens.fr::0ca65382-e596-453e-9522-818d66b87411" providerId="AD" clId="Web-{9B059A6F-6B35-A588-988E-FE9DCD510BAF}" dt="2025-07-26T07:07:15.275" v="34"/>
          <ac:picMkLst>
            <pc:docMk/>
            <pc:sldMk cId="3784089036" sldId="256"/>
            <ac:picMk id="9" creationId="{15CDFD8F-145D-0D11-76AB-CED150DB361D}"/>
          </ac:picMkLst>
        </pc:picChg>
        <pc:picChg chg="add del mod">
          <ac:chgData name="saisonnier Tourisme Culture Patrimoine" userId="S::saisontcp@lesarcssurargens.fr::0ca65382-e596-453e-9522-818d66b87411" providerId="AD" clId="Web-{9B059A6F-6B35-A588-988E-FE9DCD510BAF}" dt="2025-07-26T07:07:04.306" v="30"/>
          <ac:picMkLst>
            <pc:docMk/>
            <pc:sldMk cId="3784089036" sldId="256"/>
            <ac:picMk id="10" creationId="{67B1E220-1FEB-682F-C1AD-F400CDD10D28}"/>
          </ac:picMkLst>
        </pc:picChg>
        <pc:picChg chg="add mod">
          <ac:chgData name="saisonnier Tourisme Culture Patrimoine" userId="S::saisontcp@lesarcssurargens.fr::0ca65382-e596-453e-9522-818d66b87411" providerId="AD" clId="Web-{9B059A6F-6B35-A588-988E-FE9DCD510BAF}" dt="2025-07-26T07:08:12.483" v="55" actId="14100"/>
          <ac:picMkLst>
            <pc:docMk/>
            <pc:sldMk cId="3784089036" sldId="256"/>
            <ac:picMk id="11" creationId="{271A2AB4-4212-7631-B076-A37860A47E28}"/>
          </ac:picMkLst>
        </pc:picChg>
      </pc:sldChg>
      <pc:sldChg chg="addSp delSp modSp new del">
        <pc:chgData name="saisonnier Tourisme Culture Patrimoine" userId="S::saisontcp@lesarcssurargens.fr::0ca65382-e596-453e-9522-818d66b87411" providerId="AD" clId="Web-{9B059A6F-6B35-A588-988E-FE9DCD510BAF}" dt="2025-07-26T07:08:04.013" v="51"/>
        <pc:sldMkLst>
          <pc:docMk/>
          <pc:sldMk cId="2768471782" sldId="257"/>
        </pc:sldMkLst>
        <pc:spChg chg="del">
          <ac:chgData name="saisonnier Tourisme Culture Patrimoine" userId="S::saisontcp@lesarcssurargens.fr::0ca65382-e596-453e-9522-818d66b87411" providerId="AD" clId="Web-{9B059A6F-6B35-A588-988E-FE9DCD510BAF}" dt="2025-07-26T07:06:41.041" v="17"/>
          <ac:spMkLst>
            <pc:docMk/>
            <pc:sldMk cId="2768471782" sldId="257"/>
            <ac:spMk id="2" creationId="{01BC0876-474E-A670-AE3F-B018D292C601}"/>
          </ac:spMkLst>
        </pc:spChg>
        <pc:spChg chg="del">
          <ac:chgData name="saisonnier Tourisme Culture Patrimoine" userId="S::saisontcp@lesarcssurargens.fr::0ca65382-e596-453e-9522-818d66b87411" providerId="AD" clId="Web-{9B059A6F-6B35-A588-988E-FE9DCD510BAF}" dt="2025-07-26T07:06:39.775" v="16"/>
          <ac:spMkLst>
            <pc:docMk/>
            <pc:sldMk cId="2768471782" sldId="257"/>
            <ac:spMk id="3" creationId="{46954FF7-979F-B201-03F1-3FAA2A03C41A}"/>
          </ac:spMkLst>
        </pc:spChg>
        <pc:picChg chg="add del mod">
          <ac:chgData name="saisonnier Tourisme Culture Patrimoine" userId="S::saisontcp@lesarcssurargens.fr::0ca65382-e596-453e-9522-818d66b87411" providerId="AD" clId="Web-{9B059A6F-6B35-A588-988E-FE9DCD510BAF}" dt="2025-07-26T07:08:01.435" v="50"/>
          <ac:picMkLst>
            <pc:docMk/>
            <pc:sldMk cId="2768471782" sldId="257"/>
            <ac:picMk id="4" creationId="{365E17E6-48D4-D475-D9AE-A4E9D462F7A8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9B059A6F-6B35-A588-988E-FE9DCD510BAF}" dt="2025-07-26T07:10:26.249" v="107" actId="20577"/>
        <pc:sldMkLst>
          <pc:docMk/>
          <pc:sldMk cId="3218144432" sldId="258"/>
        </pc:sldMkLst>
        <pc:spChg chg="del">
          <ac:chgData name="saisonnier Tourisme Culture Patrimoine" userId="S::saisontcp@lesarcssurargens.fr::0ca65382-e596-453e-9522-818d66b87411" providerId="AD" clId="Web-{9B059A6F-6B35-A588-988E-FE9DCD510BAF}" dt="2025-07-26T07:06:46.838" v="20"/>
          <ac:spMkLst>
            <pc:docMk/>
            <pc:sldMk cId="3218144432" sldId="258"/>
            <ac:spMk id="2" creationId="{2CC90AA7-D657-774F-1B12-F10D442BB63C}"/>
          </ac:spMkLst>
        </pc:spChg>
        <pc:spChg chg="del">
          <ac:chgData name="saisonnier Tourisme Culture Patrimoine" userId="S::saisontcp@lesarcssurargens.fr::0ca65382-e596-453e-9522-818d66b87411" providerId="AD" clId="Web-{9B059A6F-6B35-A588-988E-FE9DCD510BAF}" dt="2025-07-26T07:06:45.509" v="19"/>
          <ac:spMkLst>
            <pc:docMk/>
            <pc:sldMk cId="3218144432" sldId="258"/>
            <ac:spMk id="3" creationId="{DDCC1BB2-8C33-8146-5152-21E24A4D4A50}"/>
          </ac:spMkLst>
        </pc:spChg>
        <pc:spChg chg="add mod">
          <ac:chgData name="saisonnier Tourisme Culture Patrimoine" userId="S::saisontcp@lesarcssurargens.fr::0ca65382-e596-453e-9522-818d66b87411" providerId="AD" clId="Web-{9B059A6F-6B35-A588-988E-FE9DCD510BAF}" dt="2025-07-26T07:10:26.249" v="107" actId="20577"/>
          <ac:spMkLst>
            <pc:docMk/>
            <pc:sldMk cId="3218144432" sldId="258"/>
            <ac:spMk id="5" creationId="{BF54F75E-639B-045A-98D4-ADAA2E33AFC6}"/>
          </ac:spMkLst>
        </pc:spChg>
        <pc:picChg chg="add mod">
          <ac:chgData name="saisonnier Tourisme Culture Patrimoine" userId="S::saisontcp@lesarcssurargens.fr::0ca65382-e596-453e-9522-818d66b87411" providerId="AD" clId="Web-{9B059A6F-6B35-A588-988E-FE9DCD510BAF}" dt="2025-07-26T07:07:51.213" v="46" actId="14100"/>
          <ac:picMkLst>
            <pc:docMk/>
            <pc:sldMk cId="3218144432" sldId="258"/>
            <ac:picMk id="4" creationId="{AB918CC8-0648-5D05-A274-253B4892E021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9B059A6F-6B35-A588-988E-FE9DCD510BAF}" dt="2025-07-26T07:10:36.686" v="110" actId="1076"/>
        <pc:sldMkLst>
          <pc:docMk/>
          <pc:sldMk cId="1003937902" sldId="259"/>
        </pc:sldMkLst>
        <pc:spChg chg="del">
          <ac:chgData name="saisonnier Tourisme Culture Patrimoine" userId="S::saisontcp@lesarcssurargens.fr::0ca65382-e596-453e-9522-818d66b87411" providerId="AD" clId="Web-{9B059A6F-6B35-A588-988E-FE9DCD510BAF}" dt="2025-07-26T07:06:51.541" v="23"/>
          <ac:spMkLst>
            <pc:docMk/>
            <pc:sldMk cId="1003937902" sldId="259"/>
            <ac:spMk id="2" creationId="{B625EEC2-70AD-06F7-7E1E-E99480571EC6}"/>
          </ac:spMkLst>
        </pc:spChg>
        <pc:spChg chg="del">
          <ac:chgData name="saisonnier Tourisme Culture Patrimoine" userId="S::saisontcp@lesarcssurargens.fr::0ca65382-e596-453e-9522-818d66b87411" providerId="AD" clId="Web-{9B059A6F-6B35-A588-988E-FE9DCD510BAF}" dt="2025-07-26T07:06:49.978" v="22"/>
          <ac:spMkLst>
            <pc:docMk/>
            <pc:sldMk cId="1003937902" sldId="259"/>
            <ac:spMk id="3" creationId="{F3747E71-BFB9-EF8A-BCB8-07E88C3A2769}"/>
          </ac:spMkLst>
        </pc:spChg>
        <pc:picChg chg="add mod">
          <ac:chgData name="saisonnier Tourisme Culture Patrimoine" userId="S::saisontcp@lesarcssurargens.fr::0ca65382-e596-453e-9522-818d66b87411" providerId="AD" clId="Web-{9B059A6F-6B35-A588-988E-FE9DCD510BAF}" dt="2025-07-26T07:07:39.666" v="42" actId="14100"/>
          <ac:picMkLst>
            <pc:docMk/>
            <pc:sldMk cId="1003937902" sldId="259"/>
            <ac:picMk id="4" creationId="{B4F35775-FB85-897B-D523-D34A6C0D34E4}"/>
          </ac:picMkLst>
        </pc:picChg>
        <pc:picChg chg="add mod">
          <ac:chgData name="saisonnier Tourisme Culture Patrimoine" userId="S::saisontcp@lesarcssurargens.fr::0ca65382-e596-453e-9522-818d66b87411" providerId="AD" clId="Web-{9B059A6F-6B35-A588-988E-FE9DCD510BAF}" dt="2025-07-26T07:10:36.686" v="110" actId="1076"/>
          <ac:picMkLst>
            <pc:docMk/>
            <pc:sldMk cId="1003937902" sldId="259"/>
            <ac:picMk id="5" creationId="{91D43B31-D94E-B5B3-818D-84761A499B75}"/>
          </ac:picMkLst>
        </pc:picChg>
      </pc:sldChg>
      <pc:sldChg chg="addSp delSp modSp new del">
        <pc:chgData name="saisonnier Tourisme Culture Patrimoine" userId="S::saisontcp@lesarcssurargens.fr::0ca65382-e596-453e-9522-818d66b87411" providerId="AD" clId="Web-{9B059A6F-6B35-A588-988E-FE9DCD510BAF}" dt="2025-07-26T07:10:40.983" v="111"/>
        <pc:sldMkLst>
          <pc:docMk/>
          <pc:sldMk cId="3044521256" sldId="260"/>
        </pc:sldMkLst>
        <pc:spChg chg="del">
          <ac:chgData name="saisonnier Tourisme Culture Patrimoine" userId="S::saisontcp@lesarcssurargens.fr::0ca65382-e596-453e-9522-818d66b87411" providerId="AD" clId="Web-{9B059A6F-6B35-A588-988E-FE9DCD510BAF}" dt="2025-07-26T07:06:55.697" v="26"/>
          <ac:spMkLst>
            <pc:docMk/>
            <pc:sldMk cId="3044521256" sldId="260"/>
            <ac:spMk id="2" creationId="{79FC4E5E-646B-AF77-B24C-BCCB64E56BB3}"/>
          </ac:spMkLst>
        </pc:spChg>
        <pc:spChg chg="del">
          <ac:chgData name="saisonnier Tourisme Culture Patrimoine" userId="S::saisontcp@lesarcssurargens.fr::0ca65382-e596-453e-9522-818d66b87411" providerId="AD" clId="Web-{9B059A6F-6B35-A588-988E-FE9DCD510BAF}" dt="2025-07-26T07:06:54.869" v="25"/>
          <ac:spMkLst>
            <pc:docMk/>
            <pc:sldMk cId="3044521256" sldId="260"/>
            <ac:spMk id="3" creationId="{64FC0512-55AC-68D7-E5B7-DC4973C69483}"/>
          </ac:spMkLst>
        </pc:spChg>
        <pc:picChg chg="add del mod">
          <ac:chgData name="saisonnier Tourisme Culture Patrimoine" userId="S::saisontcp@lesarcssurargens.fr::0ca65382-e596-453e-9522-818d66b87411" providerId="AD" clId="Web-{9B059A6F-6B35-A588-988E-FE9DCD510BAF}" dt="2025-07-26T07:10:32.061" v="108"/>
          <ac:picMkLst>
            <pc:docMk/>
            <pc:sldMk cId="3044521256" sldId="260"/>
            <ac:picMk id="4" creationId="{E40D664C-018D-3BEB-FD59-98CCFFB4DE72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9B059A6F-6B35-A588-988E-FE9DCD510BAF}" dt="2025-07-26T07:07:11.197" v="33" actId="14100"/>
        <pc:sldMkLst>
          <pc:docMk/>
          <pc:sldMk cId="1364897617" sldId="261"/>
        </pc:sldMkLst>
        <pc:spChg chg="del">
          <ac:chgData name="saisonnier Tourisme Culture Patrimoine" userId="S::saisontcp@lesarcssurargens.fr::0ca65382-e596-453e-9522-818d66b87411" providerId="AD" clId="Web-{9B059A6F-6B35-A588-988E-FE9DCD510BAF}" dt="2025-07-26T07:06:59.619" v="29"/>
          <ac:spMkLst>
            <pc:docMk/>
            <pc:sldMk cId="1364897617" sldId="261"/>
            <ac:spMk id="2" creationId="{D6E3D2DC-B216-1766-54ED-E95F480A4948}"/>
          </ac:spMkLst>
        </pc:spChg>
        <pc:spChg chg="del">
          <ac:chgData name="saisonnier Tourisme Culture Patrimoine" userId="S::saisontcp@lesarcssurargens.fr::0ca65382-e596-453e-9522-818d66b87411" providerId="AD" clId="Web-{9B059A6F-6B35-A588-988E-FE9DCD510BAF}" dt="2025-07-26T07:06:58.338" v="28"/>
          <ac:spMkLst>
            <pc:docMk/>
            <pc:sldMk cId="1364897617" sldId="261"/>
            <ac:spMk id="3" creationId="{4DC0BF44-DAAF-01CA-D859-5F41A547D68F}"/>
          </ac:spMkLst>
        </pc:spChg>
        <pc:picChg chg="add mod">
          <ac:chgData name="saisonnier Tourisme Culture Patrimoine" userId="S::saisontcp@lesarcssurargens.fr::0ca65382-e596-453e-9522-818d66b87411" providerId="AD" clId="Web-{9B059A6F-6B35-A588-988E-FE9DCD510BAF}" dt="2025-07-26T07:07:11.197" v="33" actId="14100"/>
          <ac:picMkLst>
            <pc:docMk/>
            <pc:sldMk cId="1364897617" sldId="261"/>
            <ac:picMk id="4" creationId="{506946F5-4B6B-A8F5-716E-AA1C53A9806D}"/>
          </ac:picMkLst>
        </pc:picChg>
      </pc:sldChg>
      <pc:sldMasterChg chg="modSp modSldLayout">
        <pc:chgData name="saisonnier Tourisme Culture Patrimoine" userId="S::saisontcp@lesarcssurargens.fr::0ca65382-e596-453e-9522-818d66b87411" providerId="AD" clId="Web-{9B059A6F-6B35-A588-988E-FE9DCD510BAF}" dt="2025-07-26T07:05:20.681" v="0"/>
        <pc:sldMasterMkLst>
          <pc:docMk/>
          <pc:sldMasterMk cId="3071127875" sldId="2147483648"/>
        </pc:sldMasterMkLst>
        <pc:spChg chg="mod">
          <ac:chgData name="saisonnier Tourisme Culture Patrimoine" userId="S::saisontcp@lesarcssurargens.fr::0ca65382-e596-453e-9522-818d66b87411" providerId="AD" clId="Web-{9B059A6F-6B35-A588-988E-FE9DCD510BAF}" dt="2025-07-26T07:05:20.681" v="0"/>
          <ac:spMkLst>
            <pc:docMk/>
            <pc:sldMasterMk cId="3071127875" sldId="2147483648"/>
            <ac:spMk id="2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9B059A6F-6B35-A588-988E-FE9DCD510BAF}" dt="2025-07-26T07:05:20.681" v="0"/>
          <ac:spMkLst>
            <pc:docMk/>
            <pc:sldMasterMk cId="3071127875" sldId="2147483648"/>
            <ac:spMk id="3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9B059A6F-6B35-A588-988E-FE9DCD510BAF}" dt="2025-07-26T07:05:20.681" v="0"/>
          <ac:spMkLst>
            <pc:docMk/>
            <pc:sldMasterMk cId="3071127875" sldId="2147483648"/>
            <ac:spMk id="4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9B059A6F-6B35-A588-988E-FE9DCD510BAF}" dt="2025-07-26T07:05:20.681" v="0"/>
          <ac:spMkLst>
            <pc:docMk/>
            <pc:sldMasterMk cId="3071127875" sldId="2147483648"/>
            <ac:spMk id="5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9B059A6F-6B35-A588-988E-FE9DCD510BAF}" dt="2025-07-26T07:05:20.681" v="0"/>
          <ac:spMkLst>
            <pc:docMk/>
            <pc:sldMasterMk cId="3071127875" sldId="2147483648"/>
            <ac:spMk id="6" creationId="{00000000-0000-0000-0000-000000000000}"/>
          </ac:spMkLst>
        </pc:spChg>
        <pc:sldLayoutChg chg="modSp">
          <pc:chgData name="saisonnier Tourisme Culture Patrimoine" userId="S::saisontcp@lesarcssurargens.fr::0ca65382-e596-453e-9522-818d66b87411" providerId="AD" clId="Web-{9B059A6F-6B35-A588-988E-FE9DCD510BAF}" dt="2025-07-26T07:05:20.681" v="0"/>
          <pc:sldLayoutMkLst>
            <pc:docMk/>
            <pc:sldMasterMk cId="3071127875" sldId="2147483648"/>
            <pc:sldLayoutMk cId="3310491181" sldId="2147483649"/>
          </pc:sldLayoutMkLst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3310491181" sldId="214748364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3310491181" sldId="2147483649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9B059A6F-6B35-A588-988E-FE9DCD510BAF}" dt="2025-07-26T07:05:20.681" v="0"/>
          <pc:sldLayoutMkLst>
            <pc:docMk/>
            <pc:sldMasterMk cId="3071127875" sldId="2147483648"/>
            <pc:sldLayoutMk cId="3466923455" sldId="2147483651"/>
          </pc:sldLayoutMkLst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3466923455" sldId="2147483651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3466923455" sldId="2147483651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9B059A6F-6B35-A588-988E-FE9DCD510BAF}" dt="2025-07-26T07:05:20.681" v="0"/>
          <pc:sldLayoutMkLst>
            <pc:docMk/>
            <pc:sldMasterMk cId="3071127875" sldId="2147483648"/>
            <pc:sldLayoutMk cId="3747632232" sldId="2147483652"/>
          </pc:sldLayoutMkLst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3747632232" sldId="2147483652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3747632232" sldId="2147483652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9B059A6F-6B35-A588-988E-FE9DCD510BAF}" dt="2025-07-26T07:05:20.681" v="0"/>
          <pc:sldLayoutMkLst>
            <pc:docMk/>
            <pc:sldMasterMk cId="3071127875" sldId="2147483648"/>
            <pc:sldLayoutMk cId="2611866596" sldId="2147483653"/>
          </pc:sldLayoutMkLst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611866596" sldId="2147483653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611866596" sldId="2147483653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611866596" sldId="2147483653"/>
              <ac:spMk id="4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611866596" sldId="2147483653"/>
              <ac:spMk id="5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611866596" sldId="2147483653"/>
              <ac:spMk id="6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9B059A6F-6B35-A588-988E-FE9DCD510BAF}" dt="2025-07-26T07:05:20.681" v="0"/>
          <pc:sldLayoutMkLst>
            <pc:docMk/>
            <pc:sldMasterMk cId="3071127875" sldId="2147483648"/>
            <pc:sldLayoutMk cId="2706407263" sldId="2147483656"/>
          </pc:sldLayoutMkLst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706407263" sldId="2147483656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706407263" sldId="2147483656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2706407263" sldId="2147483656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9B059A6F-6B35-A588-988E-FE9DCD510BAF}" dt="2025-07-26T07:05:20.681" v="0"/>
          <pc:sldLayoutMkLst>
            <pc:docMk/>
            <pc:sldMasterMk cId="3071127875" sldId="2147483648"/>
            <pc:sldLayoutMk cId="1610903340" sldId="2147483657"/>
          </pc:sldLayoutMkLst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1610903340" sldId="2147483657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1610903340" sldId="2147483657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1610903340" sldId="2147483657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9B059A6F-6B35-A588-988E-FE9DCD510BAF}" dt="2025-07-26T07:05:20.681" v="0"/>
          <pc:sldLayoutMkLst>
            <pc:docMk/>
            <pc:sldMasterMk cId="3071127875" sldId="2147483648"/>
            <pc:sldLayoutMk cId="1902177510" sldId="2147483659"/>
          </pc:sldLayoutMkLst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1902177510" sldId="214748365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9B059A6F-6B35-A588-988E-FE9DCD510BAF}" dt="2025-07-26T07:05:20.681" v="0"/>
            <ac:spMkLst>
              <pc:docMk/>
              <pc:sldMasterMk cId="3071127875" sldId="2147483648"/>
              <pc:sldLayoutMk cId="1902177510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26/07/2025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e image contenant Graphique, capture d’écran, graphisme, Police&#10;&#10;Le contenu généré par l’IA peut être incorrect.">
            <a:extLst>
              <a:ext uri="{FF2B5EF4-FFF2-40B4-BE49-F238E27FC236}">
                <a16:creationId xmlns:a16="http://schemas.microsoft.com/office/drawing/2014/main" id="{718A97FA-1FE5-C831-583C-83E90EE40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8" y="-1588"/>
            <a:ext cx="2457450" cy="71437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9C9CF4B5-667E-5FAE-0A88-30F87F117825}"/>
              </a:ext>
            </a:extLst>
          </p:cNvPr>
          <p:cNvSpPr>
            <a:spLocks noGrp="1"/>
          </p:cNvSpPr>
          <p:nvPr/>
        </p:nvSpPr>
        <p:spPr>
          <a:xfrm>
            <a:off x="-26680" y="705938"/>
            <a:ext cx="6871694" cy="907227"/>
          </a:xfrm>
          <a:prstGeom prst="rect">
            <a:avLst/>
          </a:prstGeom>
          <a:solidFill>
            <a:srgbClr val="3366CC">
              <a:alpha val="50196"/>
            </a:srgbClr>
          </a:solidFill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marL="0"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400" dirty="0"/>
              <a:t>Pittosporum</a:t>
            </a:r>
          </a:p>
        </p:txBody>
      </p:sp>
      <p:pic>
        <p:nvPicPr>
          <p:cNvPr id="11" name="Picture 10" descr="PITTOSPORUM 1.JPG">
            <a:extLst>
              <a:ext uri="{FF2B5EF4-FFF2-40B4-BE49-F238E27FC236}">
                <a16:creationId xmlns:a16="http://schemas.microsoft.com/office/drawing/2014/main" id="{271A2AB4-4212-7631-B076-A37860A47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350" y="1673851"/>
            <a:ext cx="6887633" cy="50958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A44BA09-688E-C6C8-52D1-94204BDBEF0C}"/>
              </a:ext>
            </a:extLst>
          </p:cNvPr>
          <p:cNvSpPr txBox="1"/>
          <p:nvPr/>
        </p:nvSpPr>
        <p:spPr>
          <a:xfrm>
            <a:off x="-8467" y="6247245"/>
            <a:ext cx="687493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En résumé,</a:t>
            </a:r>
          </a:p>
          <a:p>
            <a:endParaRPr lang="fr-FR" sz="24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r>
              <a:rPr lang="fr-FR" sz="2400" dirty="0">
                <a:solidFill>
                  <a:srgbClr val="333333"/>
                </a:solidFill>
                <a:latin typeface="Calibri"/>
              </a:rPr>
              <a:t>Arbuste de la famille des </a:t>
            </a:r>
            <a:r>
              <a:rPr lang="fr-FR" sz="2400" err="1">
                <a:solidFill>
                  <a:srgbClr val="333333"/>
                </a:solidFill>
                <a:latin typeface="Calibri"/>
              </a:rPr>
              <a:t>pittosporacées</a:t>
            </a:r>
            <a:r>
              <a:rPr lang="fr-FR" sz="2400" dirty="0">
                <a:solidFill>
                  <a:srgbClr val="333333"/>
                </a:solidFill>
                <a:latin typeface="Calibri"/>
              </a:rPr>
              <a:t>, le pittosporum a un feuillage persistant et une floraison très odorante. Facile à tailler, il fait partie des arbustes utilisés pour « l’art topiaire » (</a:t>
            </a:r>
            <a:r>
              <a:rPr lang="fr-FR" sz="2400" dirty="0">
                <a:latin typeface="Calibri"/>
              </a:rPr>
              <a:t>du latin </a:t>
            </a:r>
            <a:r>
              <a:rPr lang="fr-FR" sz="2400" i="1" dirty="0">
                <a:latin typeface="Calibri"/>
              </a:rPr>
              <a:t>ars </a:t>
            </a:r>
            <a:r>
              <a:rPr lang="fr-FR" sz="2400" i="1" err="1">
                <a:latin typeface="Calibri"/>
              </a:rPr>
              <a:t>topiaria</a:t>
            </a:r>
            <a:r>
              <a:rPr lang="fr-FR" sz="2400" dirty="0">
                <a:latin typeface="Calibri"/>
              </a:rPr>
              <a:t>, « art du paysage »), l’art de former des haies et des massifs aux formes très variées (figuratives ou géométriques).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404144-372A-D8E8-9A08-B7AE452BB73C}"/>
              </a:ext>
            </a:extLst>
          </p:cNvPr>
          <p:cNvSpPr txBox="1"/>
          <p:nvPr/>
        </p:nvSpPr>
        <p:spPr>
          <a:xfrm>
            <a:off x="-8467" y="9885603"/>
            <a:ext cx="687493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Pour en savoir plus,</a:t>
            </a:r>
            <a:endParaRPr lang="fr-FR" sz="24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endParaRPr lang="fr-FR" sz="20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r>
              <a:rPr lang="fr-FR" sz="2000" dirty="0">
                <a:solidFill>
                  <a:srgbClr val="333333"/>
                </a:solidFill>
                <a:latin typeface="Calibri"/>
              </a:rPr>
              <a:t>Il existe environ 200 espèces originaires principalement de Nouvelle-Zélande, Australie, Nouvelle-Calédonie, comme le pittosporum </a:t>
            </a:r>
            <a:r>
              <a:rPr lang="fr-FR" sz="2000" err="1">
                <a:solidFill>
                  <a:srgbClr val="333333"/>
                </a:solidFill>
                <a:latin typeface="Calibri"/>
              </a:rPr>
              <a:t>tenuifollium</a:t>
            </a:r>
            <a:r>
              <a:rPr lang="fr-FR" sz="2000" dirty="0">
                <a:solidFill>
                  <a:srgbClr val="333333"/>
                </a:solidFill>
                <a:latin typeface="Calibri"/>
              </a:rPr>
              <a:t>… mais aussi du Japon et de Chine pour  le pittosporum </a:t>
            </a:r>
            <a:r>
              <a:rPr lang="fr-FR" sz="2000" err="1">
                <a:solidFill>
                  <a:srgbClr val="333333"/>
                </a:solidFill>
                <a:latin typeface="Calibri"/>
              </a:rPr>
              <a:t>tobira</a:t>
            </a:r>
            <a:r>
              <a:rPr lang="fr-FR" sz="2000" dirty="0">
                <a:solidFill>
                  <a:srgbClr val="333333"/>
                </a:solidFill>
                <a:latin typeface="Calibri"/>
              </a:rPr>
              <a:t>. C’est ce dernier que l’on rencontre le plus souvent dans la région. </a:t>
            </a:r>
            <a:r>
              <a:rPr lang="en-US" sz="2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TTOSPORUM 2.JPG">
            <a:extLst>
              <a:ext uri="{FF2B5EF4-FFF2-40B4-BE49-F238E27FC236}">
                <a16:creationId xmlns:a16="http://schemas.microsoft.com/office/drawing/2014/main" id="{AB918CC8-0648-5D05-A274-253B4892E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7" y="5720820"/>
            <a:ext cx="6861175" cy="64738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54F75E-639B-045A-98D4-ADAA2E33AFC6}"/>
              </a:ext>
            </a:extLst>
          </p:cNvPr>
          <p:cNvSpPr txBox="1"/>
          <p:nvPr/>
        </p:nvSpPr>
        <p:spPr>
          <a:xfrm>
            <a:off x="-8467" y="-8467"/>
            <a:ext cx="6858000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 dirty="0">
                <a:solidFill>
                  <a:srgbClr val="333333"/>
                </a:solidFill>
                <a:latin typeface="Calibri"/>
                <a:cs typeface="Segoe UI"/>
              </a:rPr>
              <a:t>On l’appelle aussi pittosporum de chine ou arbre des Hottentots. Au printemps, les fleurs blanches puis jaunes clair exhalent un puissant parfum rappelant la fleur d’oranger. </a:t>
            </a:r>
            <a:r>
              <a:rPr lang="en-US" sz="2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 </a:t>
            </a:r>
            <a:endParaRPr lang="en-US"/>
          </a:p>
          <a:p>
            <a:r>
              <a:rPr lang="fr-FR" sz="2000" dirty="0">
                <a:solidFill>
                  <a:srgbClr val="333333"/>
                </a:solidFill>
                <a:latin typeface="Calibri"/>
                <a:cs typeface="Segoe UI"/>
              </a:rPr>
              <a:t>Les fruits sont des capsules contenant des graines rouges cireuses.</a:t>
            </a:r>
            <a:r>
              <a:rPr lang="en-US" sz="2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endParaRPr lang="en-US" sz="20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r>
              <a:rPr lang="fr-FR" sz="2000" dirty="0">
                <a:solidFill>
                  <a:srgbClr val="333333"/>
                </a:solidFill>
                <a:latin typeface="Calibri"/>
                <a:cs typeface="Segoe UI"/>
              </a:rPr>
              <a:t>Attention : c’est une plante envahissante ayant tendance à coloniser rapidement une zone</a:t>
            </a:r>
            <a:r>
              <a:rPr lang="fr-FR" sz="1200" dirty="0">
                <a:solidFill>
                  <a:srgbClr val="333333"/>
                </a:solidFill>
                <a:latin typeface="Calibri"/>
                <a:cs typeface="Segoe UI"/>
              </a:rPr>
              <a:t>. </a:t>
            </a:r>
            <a:r>
              <a:rPr lang="en-US" sz="2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fr-FR" sz="2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En 1995, une définition a été donnée par </a:t>
            </a:r>
            <a:r>
              <a:rPr lang="fr-FR" sz="2000" err="1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Cronk</a:t>
            </a:r>
            <a:r>
              <a:rPr lang="fr-FR" sz="20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 et Fuller : « il s’agit d’une espèce exotique naturalisée dans un territoire qui modifie la composition, la structure et le fonctionnement des écosystèmes naturels ou semi-naturels dans lequel elle se propage. »</a:t>
            </a:r>
            <a:endParaRPr lang="en-US" sz="20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814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TTOSPORUM 3.jpg">
            <a:extLst>
              <a:ext uri="{FF2B5EF4-FFF2-40B4-BE49-F238E27FC236}">
                <a16:creationId xmlns:a16="http://schemas.microsoft.com/office/drawing/2014/main" id="{B4F35775-FB85-897B-D523-D34A6C0D3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" y="244"/>
            <a:ext cx="6853359" cy="5099050"/>
          </a:xfrm>
          <a:prstGeom prst="rect">
            <a:avLst/>
          </a:prstGeom>
        </p:spPr>
      </p:pic>
      <p:pic>
        <p:nvPicPr>
          <p:cNvPr id="5" name="Picture 4" descr="PITTOSPORUM 4.jpg">
            <a:extLst>
              <a:ext uri="{FF2B5EF4-FFF2-40B4-BE49-F238E27FC236}">
                <a16:creationId xmlns:a16="http://schemas.microsoft.com/office/drawing/2014/main" id="{91D43B31-D94E-B5B3-818D-84761A499B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94590"/>
            <a:ext cx="685800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937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TTOSPORUM 5.jpg">
            <a:extLst>
              <a:ext uri="{FF2B5EF4-FFF2-40B4-BE49-F238E27FC236}">
                <a16:creationId xmlns:a16="http://schemas.microsoft.com/office/drawing/2014/main" id="{506946F5-4B6B-A8F5-716E-AA1C53A980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" y="977"/>
            <a:ext cx="6853359" cy="412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897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F7233F6F4F749B98EBCA55174F2BE" ma:contentTypeVersion="13" ma:contentTypeDescription="Create a new document." ma:contentTypeScope="" ma:versionID="0241d21bc49f817ab8e67d29f8f654ef">
  <xsd:schema xmlns:xsd="http://www.w3.org/2001/XMLSchema" xmlns:xs="http://www.w3.org/2001/XMLSchema" xmlns:p="http://schemas.microsoft.com/office/2006/metadata/properties" xmlns:ns2="f4c7469f-ea08-4a28-abbd-883824f19f6c" xmlns:ns3="43590ac0-9243-467b-ab7d-a880e2fba6e9" targetNamespace="http://schemas.microsoft.com/office/2006/metadata/properties" ma:root="true" ma:fieldsID="835ddc4750dae39e496f17abcc570d02" ns2:_="" ns3:_="">
    <xsd:import namespace="f4c7469f-ea08-4a28-abbd-883824f19f6c"/>
    <xsd:import namespace="43590ac0-9243-467b-ab7d-a880e2fba6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7469f-ea08-4a28-abbd-883824f19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d3dca8c-85d8-48db-af3d-7e663b093e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590ac0-9243-467b-ab7d-a880e2fba6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9700ba1-d8af-4814-8fff-c6fe6aa8a9fb}" ma:internalName="TaxCatchAll" ma:showField="CatchAllData" ma:web="43590ac0-9243-467b-ab7d-a880e2fba6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7469f-ea08-4a28-abbd-883824f19f6c">
      <Terms xmlns="http://schemas.microsoft.com/office/infopath/2007/PartnerControls"/>
    </lcf76f155ced4ddcb4097134ff3c332f>
    <TaxCatchAll xmlns="43590ac0-9243-467b-ab7d-a880e2fba6e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51291B-2624-4037-8140-4F8C45B029B4}"/>
</file>

<file path=customXml/itemProps2.xml><?xml version="1.0" encoding="utf-8"?>
<ds:datastoreItem xmlns:ds="http://schemas.openxmlformats.org/officeDocument/2006/customXml" ds:itemID="{94B9F2A0-C379-49EA-8E99-633F7AF19C56}">
  <ds:schemaRefs>
    <ds:schemaRef ds:uri="http://schemas.microsoft.com/office/2006/metadata/properties"/>
    <ds:schemaRef ds:uri="http://schemas.microsoft.com/office/infopath/2007/PartnerControls"/>
    <ds:schemaRef ds:uri="f4c7469f-ea08-4a28-abbd-883824f19f6c"/>
    <ds:schemaRef ds:uri="43590ac0-9243-467b-ab7d-a880e2fba6e9"/>
  </ds:schemaRefs>
</ds:datastoreItem>
</file>

<file path=customXml/itemProps3.xml><?xml version="1.0" encoding="utf-8"?>
<ds:datastoreItem xmlns:ds="http://schemas.openxmlformats.org/officeDocument/2006/customXml" ds:itemID="{B08038C9-4367-4D0F-BE27-913F8968C2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49</cp:revision>
  <dcterms:created xsi:type="dcterms:W3CDTF">2012-07-30T22:21:58Z</dcterms:created>
  <dcterms:modified xsi:type="dcterms:W3CDTF">2025-07-26T12:25:07Z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0x010100FDCF7233F6F4F749B98EBCA55174F2BE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