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ECA9D-90FC-89CD-B679-277C568ECA74}" v="9" dt="2025-07-12T13:58:51.334"/>
    <p1510:client id="{D0EC6C17-B0DC-EB1F-2F01-4E5E5DC58AD8}" v="98" dt="2025-07-12T13:48:19.185"/>
    <p1510:client id="{DC97EB90-E77E-5BC5-6281-EF4A79B99018}" v="2" dt="2025-07-12T13:53:07.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32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4E403E74-C941-9C0D-7BEF-DFFF7CE77A00}"/>
    <pc:docChg chg="mod modSld modMainMaster setSldSz">
      <pc:chgData name="saisonnier Tourisme Culture Patrimoine" userId="S::saisontcp@lesarcssurargens.fr::0ca65382-e596-453e-9522-818d66b87411" providerId="AD" clId="Web-{4E403E74-C941-9C0D-7BEF-DFFF7CE77A00}" dt="2025-07-10T07:59:32.094" v="26"/>
      <pc:docMkLst>
        <pc:docMk/>
      </pc:docMkLst>
      <pc:sldChg chg="addSp delSp modSp">
        <pc:chgData name="saisonnier Tourisme Culture Patrimoine" userId="S::saisontcp@lesarcssurargens.fr::0ca65382-e596-453e-9522-818d66b87411" providerId="AD" clId="Web-{4E403E74-C941-9C0D-7BEF-DFFF7CE77A00}" dt="2025-07-10T07:59:32.094" v="26"/>
        <pc:sldMkLst>
          <pc:docMk/>
          <pc:sldMk cId="3784089036" sldId="256"/>
        </pc:sldMkLst>
        <pc:spChg chg="add mod">
          <ac:chgData name="saisonnier Tourisme Culture Patrimoine" userId="S::saisontcp@lesarcssurargens.fr::0ca65382-e596-453e-9522-818d66b87411" providerId="AD" clId="Web-{4E403E74-C941-9C0D-7BEF-DFFF7CE77A00}" dt="2025-07-10T07:45:47.265" v="13" actId="1076"/>
          <ac:spMkLst>
            <pc:docMk/>
            <pc:sldMk cId="3784089036" sldId="256"/>
            <ac:spMk id="4" creationId="{861CBA20-35C6-6C82-4E4D-891AE03646B9}"/>
          </ac:spMkLst>
        </pc:spChg>
        <pc:picChg chg="add mod">
          <ac:chgData name="saisonnier Tourisme Culture Patrimoine" userId="S::saisontcp@lesarcssurargens.fr::0ca65382-e596-453e-9522-818d66b87411" providerId="AD" clId="Web-{4E403E74-C941-9C0D-7BEF-DFFF7CE77A00}" dt="2025-07-10T07:45:54.734" v="15" actId="1076"/>
          <ac:picMkLst>
            <pc:docMk/>
            <pc:sldMk cId="3784089036" sldId="256"/>
            <ac:picMk id="5" creationId="{BE685452-D2B2-A572-EF54-8B3D6554F538}"/>
          </ac:picMkLst>
        </pc:picChg>
      </pc:sldChg>
      <pc:sldMasterChg chg="modSp modSldLayout">
        <pc:chgData name="saisonnier Tourisme Culture Patrimoine" userId="S::saisontcp@lesarcssurargens.fr::0ca65382-e596-453e-9522-818d66b87411" providerId="AD" clId="Web-{4E403E74-C941-9C0D-7BEF-DFFF7CE77A00}" dt="2025-07-10T07:40:44.749" v="0"/>
        <pc:sldMasterMkLst>
          <pc:docMk/>
          <pc:sldMasterMk cId="3071127875" sldId="2147483648"/>
        </pc:sldMaster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4E403E74-C941-9C0D-7BEF-DFFF7CE77A00}" dt="2025-07-10T07:40:44.749"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4E403E74-C941-9C0D-7BEF-DFFF7CE77A00}" dt="2025-07-10T07:40:44.749"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6FCECA9D-90FC-89CD-B679-277C568ECA74}"/>
    <pc:docChg chg="modSld">
      <pc:chgData name="saisonnier Tourisme Culture Patrimoine" userId="S::saisontcp@lesarcssurargens.fr::0ca65382-e596-453e-9522-818d66b87411" providerId="AD" clId="Web-{6FCECA9D-90FC-89CD-B679-277C568ECA74}" dt="2025-07-12T13:58:49.428" v="5" actId="20577"/>
      <pc:docMkLst>
        <pc:docMk/>
      </pc:docMkLst>
      <pc:sldChg chg="modSp">
        <pc:chgData name="saisonnier Tourisme Culture Patrimoine" userId="S::saisontcp@lesarcssurargens.fr::0ca65382-e596-453e-9522-818d66b87411" providerId="AD" clId="Web-{6FCECA9D-90FC-89CD-B679-277C568ECA74}" dt="2025-07-12T13:58:26.396" v="0" actId="14100"/>
        <pc:sldMkLst>
          <pc:docMk/>
          <pc:sldMk cId="3784089036" sldId="256"/>
        </pc:sldMkLst>
        <pc:spChg chg="mod">
          <ac:chgData name="saisonnier Tourisme Culture Patrimoine" userId="S::saisontcp@lesarcssurargens.fr::0ca65382-e596-453e-9522-818d66b87411" providerId="AD" clId="Web-{6FCECA9D-90FC-89CD-B679-277C568ECA74}" dt="2025-07-12T13:58:26.396" v="0" actId="14100"/>
          <ac:spMkLst>
            <pc:docMk/>
            <pc:sldMk cId="3784089036" sldId="256"/>
            <ac:spMk id="4" creationId="{861CBA20-35C6-6C82-4E4D-891AE03646B9}"/>
          </ac:spMkLst>
        </pc:spChg>
      </pc:sldChg>
      <pc:sldChg chg="modSp">
        <pc:chgData name="saisonnier Tourisme Culture Patrimoine" userId="S::saisontcp@lesarcssurargens.fr::0ca65382-e596-453e-9522-818d66b87411" providerId="AD" clId="Web-{6FCECA9D-90FC-89CD-B679-277C568ECA74}" dt="2025-07-12T13:58:49.428" v="5" actId="20577"/>
        <pc:sldMkLst>
          <pc:docMk/>
          <pc:sldMk cId="910191566" sldId="257"/>
        </pc:sldMkLst>
        <pc:spChg chg="mod">
          <ac:chgData name="saisonnier Tourisme Culture Patrimoine" userId="S::saisontcp@lesarcssurargens.fr::0ca65382-e596-453e-9522-818d66b87411" providerId="AD" clId="Web-{6FCECA9D-90FC-89CD-B679-277C568ECA74}" dt="2025-07-12T13:58:49.428" v="5" actId="20577"/>
          <ac:spMkLst>
            <pc:docMk/>
            <pc:sldMk cId="910191566" sldId="257"/>
            <ac:spMk id="4" creationId="{A8234DFD-7B17-AA35-0710-2842AF1A8C29}"/>
          </ac:spMkLst>
        </pc:spChg>
        <pc:picChg chg="mod">
          <ac:chgData name="saisonnier Tourisme Culture Patrimoine" userId="S::saisontcp@lesarcssurargens.fr::0ca65382-e596-453e-9522-818d66b87411" providerId="AD" clId="Web-{6FCECA9D-90FC-89CD-B679-277C568ECA74}" dt="2025-07-12T13:58:39.662" v="1" actId="14100"/>
          <ac:picMkLst>
            <pc:docMk/>
            <pc:sldMk cId="910191566" sldId="257"/>
            <ac:picMk id="7" creationId="{4E749BC0-AC28-DA1E-411A-A56D01FABE11}"/>
          </ac:picMkLst>
        </pc:picChg>
      </pc:sldChg>
    </pc:docChg>
  </pc:docChgLst>
  <pc:docChgLst>
    <pc:chgData name="saisonnier Tourisme Culture Patrimoine" userId="S::saisontcp@lesarcssurargens.fr::0ca65382-e596-453e-9522-818d66b87411" providerId="AD" clId="Web-{D0EC6C17-B0DC-EB1F-2F01-4E5E5DC58AD8}"/>
    <pc:docChg chg="addSld modSld">
      <pc:chgData name="saisonnier Tourisme Culture Patrimoine" userId="S::saisontcp@lesarcssurargens.fr::0ca65382-e596-453e-9522-818d66b87411" providerId="AD" clId="Web-{D0EC6C17-B0DC-EB1F-2F01-4E5E5DC58AD8}" dt="2025-07-12T13:48:19.185" v="73" actId="14100"/>
      <pc:docMkLst>
        <pc:docMk/>
      </pc:docMkLst>
      <pc:sldChg chg="addSp delSp modSp">
        <pc:chgData name="saisonnier Tourisme Culture Patrimoine" userId="S::saisontcp@lesarcssurargens.fr::0ca65382-e596-453e-9522-818d66b87411" providerId="AD" clId="Web-{D0EC6C17-B0DC-EB1F-2F01-4E5E5DC58AD8}" dt="2025-07-12T13:45:09.915" v="33" actId="14100"/>
        <pc:sldMkLst>
          <pc:docMk/>
          <pc:sldMk cId="3784089036" sldId="256"/>
        </pc:sldMkLst>
        <pc:spChg chg="add mod">
          <ac:chgData name="saisonnier Tourisme Culture Patrimoine" userId="S::saisontcp@lesarcssurargens.fr::0ca65382-e596-453e-9522-818d66b87411" providerId="AD" clId="Web-{D0EC6C17-B0DC-EB1F-2F01-4E5E5DC58AD8}" dt="2025-07-12T13:45:09.915" v="33" actId="14100"/>
          <ac:spMkLst>
            <pc:docMk/>
            <pc:sldMk cId="3784089036" sldId="256"/>
            <ac:spMk id="3" creationId="{DD74D1A1-8AF3-4B1F-CA3C-4A1E32A04021}"/>
          </ac:spMkLst>
        </pc:spChg>
        <pc:spChg chg="del mod">
          <ac:chgData name="saisonnier Tourisme Culture Patrimoine" userId="S::saisontcp@lesarcssurargens.fr::0ca65382-e596-453e-9522-818d66b87411" providerId="AD" clId="Web-{D0EC6C17-B0DC-EB1F-2F01-4E5E5DC58AD8}" dt="2025-07-12T13:43:20.430" v="4"/>
          <ac:spMkLst>
            <pc:docMk/>
            <pc:sldMk cId="3784089036" sldId="256"/>
            <ac:spMk id="8" creationId="{F1237D53-0364-5EEE-81C9-BA74D5034399}"/>
          </ac:spMkLst>
        </pc:spChg>
        <pc:picChg chg="add mod">
          <ac:chgData name="saisonnier Tourisme Culture Patrimoine" userId="S::saisontcp@lesarcssurargens.fr::0ca65382-e596-453e-9522-818d66b87411" providerId="AD" clId="Web-{D0EC6C17-B0DC-EB1F-2F01-4E5E5DC58AD8}" dt="2025-07-12T13:44:19.602" v="10" actId="14100"/>
          <ac:picMkLst>
            <pc:docMk/>
            <pc:sldMk cId="3784089036" sldId="256"/>
            <ac:picMk id="2" creationId="{0824824C-0080-7432-E88B-4BC88CE529DB}"/>
          </ac:picMkLst>
        </pc:picChg>
        <pc:picChg chg="del mod">
          <ac:chgData name="saisonnier Tourisme Culture Patrimoine" userId="S::saisontcp@lesarcssurargens.fr::0ca65382-e596-453e-9522-818d66b87411" providerId="AD" clId="Web-{D0EC6C17-B0DC-EB1F-2F01-4E5E5DC58AD8}" dt="2025-07-12T13:44:09.665" v="7"/>
          <ac:picMkLst>
            <pc:docMk/>
            <pc:sldMk cId="3784089036" sldId="256"/>
            <ac:picMk id="6" creationId="{2022628A-4D18-9D11-5E9A-4D34B435AF71}"/>
          </ac:picMkLst>
        </pc:picChg>
        <pc:picChg chg="add del mod">
          <ac:chgData name="saisonnier Tourisme Culture Patrimoine" userId="S::saisontcp@lesarcssurargens.fr::0ca65382-e596-453e-9522-818d66b87411" providerId="AD" clId="Web-{D0EC6C17-B0DC-EB1F-2F01-4E5E5DC58AD8}" dt="2025-07-12T13:44:40.227" v="23"/>
          <ac:picMkLst>
            <pc:docMk/>
            <pc:sldMk cId="3784089036" sldId="256"/>
            <ac:picMk id="7" creationId="{A85B8B86-BDBA-72ED-9311-3D167FD7EF87}"/>
          </ac:picMkLst>
        </pc:picChg>
      </pc:sldChg>
      <pc:sldChg chg="addSp delSp modSp new">
        <pc:chgData name="saisonnier Tourisme Culture Patrimoine" userId="S::saisontcp@lesarcssurargens.fr::0ca65382-e596-453e-9522-818d66b87411" providerId="AD" clId="Web-{D0EC6C17-B0DC-EB1F-2F01-4E5E5DC58AD8}" dt="2025-07-12T13:48:19.185" v="73" actId="14100"/>
        <pc:sldMkLst>
          <pc:docMk/>
          <pc:sldMk cId="910191566" sldId="257"/>
        </pc:sldMkLst>
        <pc:spChg chg="del">
          <ac:chgData name="saisonnier Tourisme Culture Patrimoine" userId="S::saisontcp@lesarcssurargens.fr::0ca65382-e596-453e-9522-818d66b87411" providerId="AD" clId="Web-{D0EC6C17-B0DC-EB1F-2F01-4E5E5DC58AD8}" dt="2025-07-12T13:45:23.044" v="35"/>
          <ac:spMkLst>
            <pc:docMk/>
            <pc:sldMk cId="910191566" sldId="257"/>
            <ac:spMk id="2" creationId="{343FB9E3-5237-4313-2383-DBA378927E34}"/>
          </ac:spMkLst>
        </pc:spChg>
        <pc:spChg chg="del mod">
          <ac:chgData name="saisonnier Tourisme Culture Patrimoine" userId="S::saisontcp@lesarcssurargens.fr::0ca65382-e596-453e-9522-818d66b87411" providerId="AD" clId="Web-{D0EC6C17-B0DC-EB1F-2F01-4E5E5DC58AD8}" dt="2025-07-12T13:45:32.028" v="38"/>
          <ac:spMkLst>
            <pc:docMk/>
            <pc:sldMk cId="910191566" sldId="257"/>
            <ac:spMk id="3" creationId="{0AF1A758-6989-461F-8B64-08590B3CEBE8}"/>
          </ac:spMkLst>
        </pc:spChg>
        <pc:spChg chg="add mod">
          <ac:chgData name="saisonnier Tourisme Culture Patrimoine" userId="S::saisontcp@lesarcssurargens.fr::0ca65382-e596-453e-9522-818d66b87411" providerId="AD" clId="Web-{D0EC6C17-B0DC-EB1F-2F01-4E5E5DC58AD8}" dt="2025-07-12T13:46:17.982" v="61" actId="14100"/>
          <ac:spMkLst>
            <pc:docMk/>
            <pc:sldMk cId="910191566" sldId="257"/>
            <ac:spMk id="4" creationId="{A8234DFD-7B17-AA35-0710-2842AF1A8C29}"/>
          </ac:spMkLst>
        </pc:spChg>
        <pc:spChg chg="add del mod">
          <ac:chgData name="saisonnier Tourisme Culture Patrimoine" userId="S::saisontcp@lesarcssurargens.fr::0ca65382-e596-453e-9522-818d66b87411" providerId="AD" clId="Web-{D0EC6C17-B0DC-EB1F-2F01-4E5E5DC58AD8}" dt="2025-07-12T13:47:36.357" v="70"/>
          <ac:spMkLst>
            <pc:docMk/>
            <pc:sldMk cId="910191566" sldId="257"/>
            <ac:spMk id="6" creationId="{AC847613-138A-E378-56A9-63AC4B5546CD}"/>
          </ac:spMkLst>
        </pc:spChg>
        <pc:picChg chg="add del mod">
          <ac:chgData name="saisonnier Tourisme Culture Patrimoine" userId="S::saisontcp@lesarcssurargens.fr::0ca65382-e596-453e-9522-818d66b87411" providerId="AD" clId="Web-{D0EC6C17-B0DC-EB1F-2F01-4E5E5DC58AD8}" dt="2025-07-12T13:47:30.201" v="65"/>
          <ac:picMkLst>
            <pc:docMk/>
            <pc:sldMk cId="910191566" sldId="257"/>
            <ac:picMk id="5" creationId="{5024F3A0-35B5-7604-B8D4-6CCD7075C4A9}"/>
          </ac:picMkLst>
        </pc:picChg>
        <pc:picChg chg="add mod">
          <ac:chgData name="saisonnier Tourisme Culture Patrimoine" userId="S::saisontcp@lesarcssurargens.fr::0ca65382-e596-453e-9522-818d66b87411" providerId="AD" clId="Web-{D0EC6C17-B0DC-EB1F-2F01-4E5E5DC58AD8}" dt="2025-07-12T13:48:19.185" v="73" actId="14100"/>
          <ac:picMkLst>
            <pc:docMk/>
            <pc:sldMk cId="910191566" sldId="257"/>
            <ac:picMk id="7" creationId="{4E749BC0-AC28-DA1E-411A-A56D01FABE11}"/>
          </ac:picMkLst>
        </pc:picChg>
      </pc:sldChg>
    </pc:docChg>
  </pc:docChgLst>
  <pc:docChgLst>
    <pc:chgData name="saisonnier Tourisme Culture Patrimoine" userId="S::saisontcp@lesarcssurargens.fr::0ca65382-e596-453e-9522-818d66b87411" providerId="AD" clId="Web-{DC97EB90-E77E-5BC5-6281-EF4A79B99018}"/>
    <pc:docChg chg="modSld">
      <pc:chgData name="saisonnier Tourisme Culture Patrimoine" userId="S::saisontcp@lesarcssurargens.fr::0ca65382-e596-453e-9522-818d66b87411" providerId="AD" clId="Web-{DC97EB90-E77E-5BC5-6281-EF4A79B99018}" dt="2025-07-12T13:53:07.115" v="1" actId="14100"/>
      <pc:docMkLst>
        <pc:docMk/>
      </pc:docMkLst>
      <pc:sldChg chg="modSp">
        <pc:chgData name="saisonnier Tourisme Culture Patrimoine" userId="S::saisontcp@lesarcssurargens.fr::0ca65382-e596-453e-9522-818d66b87411" providerId="AD" clId="Web-{DC97EB90-E77E-5BC5-6281-EF4A79B99018}" dt="2025-07-12T13:53:07.115" v="1" actId="14100"/>
        <pc:sldMkLst>
          <pc:docMk/>
          <pc:sldMk cId="3784089036" sldId="256"/>
        </pc:sldMkLst>
        <pc:picChg chg="mod">
          <ac:chgData name="saisonnier Tourisme Culture Patrimoine" userId="S::saisontcp@lesarcssurargens.fr::0ca65382-e596-453e-9522-818d66b87411" providerId="AD" clId="Web-{DC97EB90-E77E-5BC5-6281-EF4A79B99018}" dt="2025-07-12T13:53:07.115" v="1" actId="14100"/>
          <ac:picMkLst>
            <pc:docMk/>
            <pc:sldMk cId="3784089036" sldId="256"/>
            <ac:picMk id="2" creationId="{0824824C-0080-7432-E88B-4BC88CE529D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22/09/2025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22/09/2025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22/09/2025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22/09/2025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22/09/2025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861CBA20-35C6-6C82-4E4D-891AE03646B9}"/>
              </a:ext>
            </a:extLst>
          </p:cNvPr>
          <p:cNvSpPr>
            <a:spLocks noGrp="1"/>
          </p:cNvSpPr>
          <p:nvPr/>
        </p:nvSpPr>
        <p:spPr>
          <a:xfrm>
            <a:off x="69849" y="1018793"/>
            <a:ext cx="6734925" cy="924545"/>
          </a:xfrm>
          <a:prstGeom prst="rect">
            <a:avLst/>
          </a:prstGeom>
          <a:solidFill>
            <a:srgbClr val="3366CC">
              <a:alpha val="50196"/>
            </a:srgbClr>
          </a:solidFill>
        </p:spPr>
        <p:txBody>
          <a:bodyPr vert="horz" lIns="91440" tIns="45720" rIns="91440" bIns="45720" rtlCol="0" anchor="b">
            <a:normAutofit/>
          </a:bodyPr>
          <a:lstStyle>
            <a:lvl1pPr algn="ctr" defTabSz="755934" rtl="0" eaLnBrk="1" latinLnBrk="0" hangingPunct="1">
              <a:lnSpc>
                <a:spcPct val="90000"/>
              </a:lnSpc>
              <a:spcBef>
                <a:spcPct val="0"/>
              </a:spcBef>
              <a:buNone/>
              <a:defRPr sz="4960" kern="1200">
                <a:solidFill>
                  <a:schemeClr val="tx1"/>
                </a:solidFill>
                <a:latin typeface="+mj-lt"/>
                <a:ea typeface="+mj-ea"/>
                <a:cs typeface="+mj-cs"/>
              </a:defRPr>
            </a:lvl1pPr>
          </a:lstStyle>
          <a:p>
            <a:r>
              <a:rPr lang="fr-FR" sz="5400" dirty="0"/>
              <a:t>Le Parage</a:t>
            </a:r>
          </a:p>
        </p:txBody>
      </p:sp>
      <p:pic>
        <p:nvPicPr>
          <p:cNvPr id="5" name="Picture 4" descr="Une image contenant Graphique, capture d’écran, graphisme, Police&#10;&#10;Le contenu généré par l’IA peut être incorrect.">
            <a:extLst>
              <a:ext uri="{FF2B5EF4-FFF2-40B4-BE49-F238E27FC236}">
                <a16:creationId xmlns:a16="http://schemas.microsoft.com/office/drawing/2014/main" id="{BE685452-D2B2-A572-EF54-8B3D6554F538}"/>
              </a:ext>
            </a:extLst>
          </p:cNvPr>
          <p:cNvPicPr>
            <a:picLocks noChangeAspect="1"/>
          </p:cNvPicPr>
          <p:nvPr/>
        </p:nvPicPr>
        <p:blipFill>
          <a:blip r:embed="rId2"/>
          <a:stretch>
            <a:fillRect/>
          </a:stretch>
        </p:blipFill>
        <p:spPr>
          <a:xfrm>
            <a:off x="65332" y="340946"/>
            <a:ext cx="2428875" cy="685800"/>
          </a:xfrm>
          <a:prstGeom prst="rect">
            <a:avLst/>
          </a:prstGeom>
        </p:spPr>
      </p:pic>
      <p:sp>
        <p:nvSpPr>
          <p:cNvPr id="3" name="TextBox 2">
            <a:extLst>
              <a:ext uri="{FF2B5EF4-FFF2-40B4-BE49-F238E27FC236}">
                <a16:creationId xmlns:a16="http://schemas.microsoft.com/office/drawing/2014/main" id="{DD74D1A1-8AF3-4B1F-CA3C-4A1E32A04021}"/>
              </a:ext>
            </a:extLst>
          </p:cNvPr>
          <p:cNvSpPr txBox="1"/>
          <p:nvPr/>
        </p:nvSpPr>
        <p:spPr>
          <a:xfrm>
            <a:off x="64016" y="7582829"/>
            <a:ext cx="674318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a:ea typeface="Calibri"/>
                <a:cs typeface="Calibri"/>
              </a:rPr>
              <a:t>En résumé,</a:t>
            </a:r>
          </a:p>
          <a:p>
            <a:endParaRPr lang="en-US" sz="2400" dirty="0">
              <a:latin typeface="Calibri"/>
              <a:ea typeface="Calibri"/>
              <a:cs typeface="Calibri"/>
            </a:endParaRPr>
          </a:p>
          <a:p>
            <a:r>
              <a:rPr lang="fr-FR" sz="2400" dirty="0">
                <a:latin typeface="Calibri"/>
                <a:ea typeface="Calibri"/>
                <a:cs typeface="Calibri"/>
              </a:rPr>
              <a:t>Dans les jours qui ont suivi l’émission radiophonique « Bonjour M. le Maire » diffusée sur Europe 1 en décembre 1961, la mairie a reçu plusieurs dizaines de courriers de l’ensemble du territoire français. </a:t>
            </a:r>
            <a:endParaRPr lang="en-US" sz="2400" dirty="0">
              <a:latin typeface="Calibri"/>
              <a:ea typeface="Calibri"/>
              <a:cs typeface="Calibri"/>
            </a:endParaRPr>
          </a:p>
          <a:p>
            <a:endParaRPr lang="en-US" sz="2400" dirty="0">
              <a:latin typeface="Calibri"/>
              <a:ea typeface="Calibri"/>
              <a:cs typeface="Calibri"/>
            </a:endParaRPr>
          </a:p>
        </p:txBody>
      </p:sp>
      <p:pic>
        <p:nvPicPr>
          <p:cNvPr id="7" name="Image 6" descr="Une image contenant texte, noir et blanc, Police, capture d’écran&#10;&#10;Le contenu généré par l’IA peut être incorrect.">
            <a:extLst>
              <a:ext uri="{FF2B5EF4-FFF2-40B4-BE49-F238E27FC236}">
                <a16:creationId xmlns:a16="http://schemas.microsoft.com/office/drawing/2014/main" id="{574DE0DC-0615-B109-684F-FFEDAAAFA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6" y="2621185"/>
            <a:ext cx="6858000" cy="4760595"/>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234DFD-7B17-AA35-0710-2842AF1A8C29}"/>
              </a:ext>
            </a:extLst>
          </p:cNvPr>
          <p:cNvSpPr txBox="1"/>
          <p:nvPr/>
        </p:nvSpPr>
        <p:spPr>
          <a:xfrm>
            <a:off x="2891" y="-414"/>
            <a:ext cx="6840653" cy="68941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Pour </a:t>
            </a:r>
            <a:r>
              <a:rPr lang="en-US" sz="2400" b="1" err="1"/>
              <a:t>en</a:t>
            </a:r>
            <a:r>
              <a:rPr lang="en-US" sz="2400" b="1" dirty="0"/>
              <a:t> savoir plus,</a:t>
            </a:r>
          </a:p>
          <a:p>
            <a:endParaRPr lang="en-US" dirty="0"/>
          </a:p>
          <a:p>
            <a:r>
              <a:rPr lang="fr-FR" sz="2000" dirty="0">
                <a:latin typeface="Calibri"/>
                <a:ea typeface="Calibri"/>
                <a:cs typeface="Calibri"/>
              </a:rPr>
              <a:t>Les personnes intéressées décrivaient leur situation : jeunes couples avec ou sans enfants ou personnes proches de la retraite, du « métier » (maçon, plombier, tailleur de pierres, ..) ou non. Tous souhaitant plus d’informations concernant ces maisons « fatiguées » à donner.</a:t>
            </a:r>
            <a:endParaRPr lang="en-US" sz="2000" dirty="0">
              <a:latin typeface="Calibri"/>
              <a:ea typeface="Calibri"/>
              <a:cs typeface="Calibri"/>
            </a:endParaRPr>
          </a:p>
          <a:p>
            <a:r>
              <a:rPr lang="fr-FR" sz="2000" dirty="0">
                <a:latin typeface="Calibri"/>
                <a:ea typeface="Calibri"/>
                <a:cs typeface="Calibri"/>
              </a:rPr>
              <a:t>Deux arrêtés </a:t>
            </a:r>
            <a:r>
              <a:rPr lang="fr-FR" sz="2000" i="1" dirty="0">
                <a:latin typeface="Calibri"/>
                <a:ea typeface="Calibri"/>
                <a:cs typeface="Calibri"/>
              </a:rPr>
              <a:t>« relatif à la restauration du vieux village provençal »</a:t>
            </a:r>
            <a:r>
              <a:rPr lang="fr-FR" sz="2000" dirty="0">
                <a:latin typeface="Calibri"/>
                <a:ea typeface="Calibri"/>
                <a:cs typeface="Calibri"/>
              </a:rPr>
              <a:t> avaient été promulgués par la municipalité le 21 avril 1960 et le 2 mai 1960. Ils précisaient notamment que les constructions devaient être </a:t>
            </a:r>
            <a:r>
              <a:rPr lang="fr-FR" sz="2000" i="1" dirty="0">
                <a:latin typeface="Calibri"/>
                <a:ea typeface="Calibri"/>
                <a:cs typeface="Calibri"/>
              </a:rPr>
              <a:t>« établies et restaurées dans le style de l’époque et purement provençal (…) Les façades situées en bordure des rues et places visibles de ces voies publiques devront être (…) en pierres apparentes, portes (…) « renaissance », sans crépissage ni coloration ». </a:t>
            </a:r>
            <a:endParaRPr lang="en-US" sz="2000" dirty="0">
              <a:latin typeface="Calibri"/>
              <a:ea typeface="Calibri"/>
              <a:cs typeface="Calibri"/>
            </a:endParaRPr>
          </a:p>
          <a:p>
            <a:r>
              <a:rPr lang="fr-FR" sz="2000" dirty="0">
                <a:latin typeface="Calibri"/>
                <a:ea typeface="Calibri"/>
                <a:cs typeface="Calibri"/>
              </a:rPr>
              <a:t>Un peu plus loin il est précisé que </a:t>
            </a:r>
            <a:r>
              <a:rPr lang="fr-FR" sz="2000" i="1" dirty="0">
                <a:latin typeface="Calibri"/>
                <a:ea typeface="Calibri"/>
                <a:cs typeface="Calibri"/>
              </a:rPr>
              <a:t>« le vieux village étant bâti à flanc de coteau, le nombre d’étage sera limité, de façon que nul </a:t>
            </a:r>
            <a:r>
              <a:rPr lang="fr-FR" sz="2000" i="1">
                <a:latin typeface="Calibri"/>
                <a:ea typeface="Calibri"/>
                <a:cs typeface="Calibri"/>
              </a:rPr>
              <a:t>ne soit gêné au point de vue visibilité ».</a:t>
            </a:r>
            <a:endParaRPr lang="en-US" sz="2000">
              <a:latin typeface="Calibri"/>
              <a:ea typeface="Calibri"/>
              <a:cs typeface="Calibri"/>
            </a:endParaRPr>
          </a:p>
          <a:p>
            <a:endParaRPr lang="en-US" sz="2000">
              <a:latin typeface="Calibri"/>
              <a:ea typeface="Calibri"/>
              <a:cs typeface="Calibri"/>
            </a:endParaRPr>
          </a:p>
          <a:p>
            <a:r>
              <a:rPr lang="fr-FR" sz="2000" dirty="0">
                <a:latin typeface="Calibri"/>
                <a:ea typeface="Calibri"/>
                <a:cs typeface="Calibri"/>
              </a:rPr>
              <a:t>*Les documents proviennent des archives municipales de la commune des Arcs.</a:t>
            </a:r>
            <a:endParaRPr lang="en-US" sz="2000" dirty="0">
              <a:latin typeface="Calibri"/>
              <a:ea typeface="Calibri"/>
              <a:cs typeface="Calibri"/>
            </a:endParaRPr>
          </a:p>
          <a:p>
            <a:endParaRPr lang="en-US" sz="2000" dirty="0">
              <a:latin typeface="Calibri"/>
              <a:ea typeface="Calibri"/>
              <a:cs typeface="Calibri"/>
            </a:endParaRPr>
          </a:p>
        </p:txBody>
      </p:sp>
    </p:spTree>
    <p:extLst>
      <p:ext uri="{BB962C8B-B14F-4D97-AF65-F5344CB8AC3E}">
        <p14:creationId xmlns:p14="http://schemas.microsoft.com/office/powerpoint/2010/main" val="91019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BDF501-A930-D75C-81EE-47A0BC58FFBA}"/>
              </a:ext>
            </a:extLst>
          </p:cNvPr>
          <p:cNvSpPr>
            <a:spLocks noGrp="1"/>
          </p:cNvSpPr>
          <p:nvPr>
            <p:ph type="title"/>
          </p:nvPr>
        </p:nvSpPr>
        <p:spPr/>
        <p:txBody>
          <a:bodyPr/>
          <a:lstStyle/>
          <a:p>
            <a:endParaRPr lang="fr-FR"/>
          </a:p>
        </p:txBody>
      </p:sp>
      <p:pic>
        <p:nvPicPr>
          <p:cNvPr id="5" name="Espace réservé du contenu 4" descr="Une image contenant texte, papier, lettre, document&#10;&#10;Le contenu généré par l’IA peut être incorrect.">
            <a:extLst>
              <a:ext uri="{FF2B5EF4-FFF2-40B4-BE49-F238E27FC236}">
                <a16:creationId xmlns:a16="http://schemas.microsoft.com/office/drawing/2014/main" id="{15B3B4C4-F4C0-75F0-EFAF-151E7C4B06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5" y="1715084"/>
            <a:ext cx="6822429" cy="8761832"/>
          </a:xfrm>
        </p:spPr>
      </p:pic>
    </p:spTree>
    <p:extLst>
      <p:ext uri="{BB962C8B-B14F-4D97-AF65-F5344CB8AC3E}">
        <p14:creationId xmlns:p14="http://schemas.microsoft.com/office/powerpoint/2010/main" val="135921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F68DB1-2035-4759-C7F5-A8942EC77F19}"/>
              </a:ext>
            </a:extLst>
          </p:cNvPr>
          <p:cNvSpPr>
            <a:spLocks noGrp="1"/>
          </p:cNvSpPr>
          <p:nvPr>
            <p:ph type="title"/>
          </p:nvPr>
        </p:nvSpPr>
        <p:spPr/>
        <p:txBody>
          <a:bodyPr/>
          <a:lstStyle/>
          <a:p>
            <a:endParaRPr lang="fr-FR"/>
          </a:p>
        </p:txBody>
      </p:sp>
      <p:pic>
        <p:nvPicPr>
          <p:cNvPr id="5" name="Espace réservé du contenu 4" descr="Une image contenant texte, lettre, papier, écriture manuscrite&#10;&#10;Le contenu généré par l’IA peut être incorrect.">
            <a:extLst>
              <a:ext uri="{FF2B5EF4-FFF2-40B4-BE49-F238E27FC236}">
                <a16:creationId xmlns:a16="http://schemas.microsoft.com/office/drawing/2014/main" id="{DE654127-9678-E2B5-AC45-7133F3B261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90" y="1421622"/>
            <a:ext cx="6656220" cy="8494888"/>
          </a:xfrm>
        </p:spPr>
      </p:pic>
    </p:spTree>
    <p:extLst>
      <p:ext uri="{BB962C8B-B14F-4D97-AF65-F5344CB8AC3E}">
        <p14:creationId xmlns:p14="http://schemas.microsoft.com/office/powerpoint/2010/main" val="22937852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6DDAA834-D35E-4EB1-9491-EF52224F7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4A8A4A-BD83-4C7F-9234-C44ED49FB638}">
  <ds:schemaRefs>
    <ds:schemaRef ds:uri="http://schemas.microsoft.com/sharepoint/v3/contenttype/forms"/>
  </ds:schemaRefs>
</ds:datastoreItem>
</file>

<file path=customXml/itemProps3.xml><?xml version="1.0" encoding="utf-8"?>
<ds:datastoreItem xmlns:ds="http://schemas.openxmlformats.org/officeDocument/2006/customXml" ds:itemID="{C3C51D48-CF6E-4F1B-8EC7-839AAC903E18}">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2</TotalTime>
  <Words>227</Words>
  <Application>Microsoft Office PowerPoint</Application>
  <PresentationFormat>Grand écran</PresentationFormat>
  <Paragraphs>11</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COLLET Laurene</cp:lastModifiedBy>
  <cp:revision>57</cp:revision>
  <dcterms:created xsi:type="dcterms:W3CDTF">2025-07-10T07:40:34Z</dcterms:created>
  <dcterms:modified xsi:type="dcterms:W3CDTF">2025-09-22T10:14:46Z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