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1F16B-0C2E-F41B-4577-44B2A098ACEF}" v="17" dt="2025-07-26T12:23:5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0A1A6BB5-CCFE-4663-BD75-1AE5356DB9BA}"/>
    <pc:docChg chg="modSld">
      <pc:chgData name="saisonnier Tourisme Culture Patrimoine" userId="S::saisontcp@lesarcssurargens.fr::0ca65382-e596-453e-9522-818d66b87411" providerId="AD" clId="Web-{0A1A6BB5-CCFE-4663-BD75-1AE5356DB9BA}" dt="2025-07-17T12:34:09.538" v="1" actId="20577"/>
      <pc:docMkLst>
        <pc:docMk/>
      </pc:docMkLst>
      <pc:sldChg chg="modSp">
        <pc:chgData name="saisonnier Tourisme Culture Patrimoine" userId="S::saisontcp@lesarcssurargens.fr::0ca65382-e596-453e-9522-818d66b87411" providerId="AD" clId="Web-{0A1A6BB5-CCFE-4663-BD75-1AE5356DB9BA}" dt="2025-07-17T12:34:09.538" v="1" actId="20577"/>
        <pc:sldMkLst>
          <pc:docMk/>
          <pc:sldMk cId="908022132" sldId="257"/>
        </pc:sldMkLst>
        <pc:spChg chg="mod">
          <ac:chgData name="saisonnier Tourisme Culture Patrimoine" userId="S::saisontcp@lesarcssurargens.fr::0ca65382-e596-453e-9522-818d66b87411" providerId="AD" clId="Web-{0A1A6BB5-CCFE-4663-BD75-1AE5356DB9BA}" dt="2025-07-17T12:34:09.538" v="1" actId="20577"/>
          <ac:spMkLst>
            <pc:docMk/>
            <pc:sldMk cId="908022132" sldId="257"/>
            <ac:spMk id="7" creationId="{AE1465B0-F896-9021-3F15-0581A9B6D65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AB41F16B-0C2E-F41B-4577-44B2A098ACEF}"/>
    <pc:docChg chg="modSld">
      <pc:chgData name="saisonnier Tourisme Culture Patrimoine" userId="S::saisontcp@lesarcssurargens.fr::0ca65382-e596-453e-9522-818d66b87411" providerId="AD" clId="Web-{AB41F16B-0C2E-F41B-4577-44B2A098ACEF}" dt="2025-07-26T12:23:57.447" v="9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AB41F16B-0C2E-F41B-4577-44B2A098ACEF}" dt="2025-07-26T12:23:57.447" v="9" actId="1076"/>
        <pc:sldMkLst>
          <pc:docMk/>
          <pc:sldMk cId="908022132" sldId="257"/>
        </pc:sldMkLst>
        <pc:spChg chg="mod">
          <ac:chgData name="saisonnier Tourisme Culture Patrimoine" userId="S::saisontcp@lesarcssurargens.fr::0ca65382-e596-453e-9522-818d66b87411" providerId="AD" clId="Web-{AB41F16B-0C2E-F41B-4577-44B2A098ACEF}" dt="2025-07-26T12:23:55.619" v="8" actId="20577"/>
          <ac:spMkLst>
            <pc:docMk/>
            <pc:sldMk cId="908022132" sldId="257"/>
            <ac:spMk id="5" creationId="{43A0B1C2-E03A-A796-5DEB-09799C837BF9}"/>
          </ac:spMkLst>
        </pc:spChg>
        <pc:spChg chg="mod">
          <ac:chgData name="saisonnier Tourisme Culture Patrimoine" userId="S::saisontcp@lesarcssurargens.fr::0ca65382-e596-453e-9522-818d66b87411" providerId="AD" clId="Web-{AB41F16B-0C2E-F41B-4577-44B2A098ACEF}" dt="2025-07-26T12:23:57.447" v="9" actId="1076"/>
          <ac:spMkLst>
            <pc:docMk/>
            <pc:sldMk cId="908022132" sldId="257"/>
            <ac:spMk id="7" creationId="{AE1465B0-F896-9021-3F15-0581A9B6D65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81F8BCE1-103E-63A1-3A98-8F328DF8B9FA}"/>
    <pc:docChg chg="mod addSld modSld modMainMaster setSldSz">
      <pc:chgData name="saisonnier Tourisme Culture Patrimoine" userId="S::saisontcp@lesarcssurargens.fr::0ca65382-e596-453e-9522-818d66b87411" providerId="AD" clId="Web-{81F8BCE1-103E-63A1-3A98-8F328DF8B9FA}" dt="2025-07-17T12:26:08.692" v="110" actId="14100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81F8BCE1-103E-63A1-3A98-8F328DF8B9FA}" dt="2025-07-17T12:25:47.098" v="103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81F8BCE1-103E-63A1-3A98-8F328DF8B9FA}" dt="2025-07-17T12:19:05.264" v="10" actId="20577"/>
          <ac:spMkLst>
            <pc:docMk/>
            <pc:sldMk cId="3784089036" sldId="256"/>
            <ac:spMk id="5" creationId="{844C1C6E-B81F-E72A-12CA-3D2C54914390}"/>
          </ac:spMkLst>
        </pc:spChg>
        <pc:picChg chg="add mod">
          <ac:chgData name="saisonnier Tourisme Culture Patrimoine" userId="S::saisontcp@lesarcssurargens.fr::0ca65382-e596-453e-9522-818d66b87411" providerId="AD" clId="Web-{81F8BCE1-103E-63A1-3A98-8F328DF8B9FA}" dt="2025-07-17T12:18:50.514" v="4" actId="1076"/>
          <ac:picMkLst>
            <pc:docMk/>
            <pc:sldMk cId="3784089036" sldId="256"/>
            <ac:picMk id="4" creationId="{C98B26CF-2B5E-9AAD-BA6B-894161C9EBBF}"/>
          </ac:picMkLst>
        </pc:picChg>
        <pc:picChg chg="add mod">
          <ac:chgData name="saisonnier Tourisme Culture Patrimoine" userId="S::saisontcp@lesarcssurargens.fr::0ca65382-e596-453e-9522-818d66b87411" providerId="AD" clId="Web-{81F8BCE1-103E-63A1-3A98-8F328DF8B9FA}" dt="2025-07-17T12:20:33.969" v="23" actId="1076"/>
          <ac:picMkLst>
            <pc:docMk/>
            <pc:sldMk cId="3784089036" sldId="256"/>
            <ac:picMk id="8" creationId="{51C5DE44-D803-5EB0-7294-C5CF36DC485A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81F8BCE1-103E-63A1-3A98-8F328DF8B9FA}" dt="2025-07-17T12:25:29.035" v="97"/>
        <pc:sldMkLst>
          <pc:docMk/>
          <pc:sldMk cId="908022132" sldId="257"/>
        </pc:sldMkLst>
        <pc:spChg chg="add mod">
          <ac:chgData name="saisonnier Tourisme Culture Patrimoine" userId="S::saisontcp@lesarcssurargens.fr::0ca65382-e596-453e-9522-818d66b87411" providerId="AD" clId="Web-{81F8BCE1-103E-63A1-3A98-8F328DF8B9FA}" dt="2025-07-17T12:24:06.393" v="68" actId="1076"/>
          <ac:spMkLst>
            <pc:docMk/>
            <pc:sldMk cId="908022132" sldId="257"/>
            <ac:spMk id="5" creationId="{43A0B1C2-E03A-A796-5DEB-09799C837BF9}"/>
          </ac:spMkLst>
        </pc:spChg>
        <pc:spChg chg="add mod">
          <ac:chgData name="saisonnier Tourisme Culture Patrimoine" userId="S::saisontcp@lesarcssurargens.fr::0ca65382-e596-453e-9522-818d66b87411" providerId="AD" clId="Web-{81F8BCE1-103E-63A1-3A98-8F328DF8B9FA}" dt="2025-07-17T12:25:13.707" v="93" actId="1076"/>
          <ac:spMkLst>
            <pc:docMk/>
            <pc:sldMk cId="908022132" sldId="257"/>
            <ac:spMk id="7" creationId="{AE1465B0-F896-9021-3F15-0581A9B6D655}"/>
          </ac:spMkLst>
        </pc:spChg>
      </pc:sldChg>
      <pc:sldChg chg="addSp delSp modSp new">
        <pc:chgData name="saisonnier Tourisme Culture Patrimoine" userId="S::saisontcp@lesarcssurargens.fr::0ca65382-e596-453e-9522-818d66b87411" providerId="AD" clId="Web-{81F8BCE1-103E-63A1-3A98-8F328DF8B9FA}" dt="2025-07-17T12:25:33.332" v="99" actId="1076"/>
        <pc:sldMkLst>
          <pc:docMk/>
          <pc:sldMk cId="1619757502" sldId="258"/>
        </pc:sldMkLst>
        <pc:picChg chg="add mod">
          <ac:chgData name="saisonnier Tourisme Culture Patrimoine" userId="S::saisontcp@lesarcssurargens.fr::0ca65382-e596-453e-9522-818d66b87411" providerId="AD" clId="Web-{81F8BCE1-103E-63A1-3A98-8F328DF8B9FA}" dt="2025-07-17T12:25:33.332" v="99" actId="1076"/>
          <ac:picMkLst>
            <pc:docMk/>
            <pc:sldMk cId="1619757502" sldId="258"/>
            <ac:picMk id="4" creationId="{A92791E7-D083-51F7-F038-AC96493CB8DE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81F8BCE1-103E-63A1-3A98-8F328DF8B9FA}" dt="2025-07-17T12:26:08.692" v="110" actId="14100"/>
        <pc:sldMkLst>
          <pc:docMk/>
          <pc:sldMk cId="2531756114" sldId="259"/>
        </pc:sldMkLst>
        <pc:picChg chg="add mod">
          <ac:chgData name="saisonnier Tourisme Culture Patrimoine" userId="S::saisontcp@lesarcssurargens.fr::0ca65382-e596-453e-9522-818d66b87411" providerId="AD" clId="Web-{81F8BCE1-103E-63A1-3A98-8F328DF8B9FA}" dt="2025-07-17T12:26:08.692" v="110" actId="14100"/>
          <ac:picMkLst>
            <pc:docMk/>
            <pc:sldMk cId="2531756114" sldId="259"/>
            <ac:picMk id="5" creationId="{69CBB881-0FF3-EADC-687A-AB584CCEB59D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81F8BCE1-103E-63A1-3A98-8F328DF8B9FA}" dt="2025-07-17T12:18:31.514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81F8BCE1-103E-63A1-3A98-8F328DF8B9FA}" dt="2025-07-17T12:18:31.514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1F8BCE1-103E-63A1-3A98-8F328DF8B9FA}" dt="2025-07-17T12:18:31.514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1F8BCE1-103E-63A1-3A98-8F328DF8B9FA}" dt="2025-07-17T12:18:31.514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1F8BCE1-103E-63A1-3A98-8F328DF8B9FA}" dt="2025-07-17T12:18:31.514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1F8BCE1-103E-63A1-3A98-8F328DF8B9FA}" dt="2025-07-17T12:18:31.514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1F8BCE1-103E-63A1-3A98-8F328DF8B9FA}" dt="2025-07-17T12:18:31.514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1F8BCE1-103E-63A1-3A98-8F328DF8B9FA}" dt="2025-07-17T12:18:31.514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C98B26CF-2B5E-9AAD-BA6B-894161C9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7" y="3861"/>
            <a:ext cx="2990850" cy="85725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44C1C6E-B81F-E72A-12CA-3D2C54914390}"/>
              </a:ext>
            </a:extLst>
          </p:cNvPr>
          <p:cNvSpPr txBox="1">
            <a:spLocks/>
          </p:cNvSpPr>
          <p:nvPr/>
        </p:nvSpPr>
        <p:spPr>
          <a:xfrm>
            <a:off x="-16286" y="995565"/>
            <a:ext cx="6861682" cy="1112524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/>
              <a:t>La maison de la nourrice</a:t>
            </a:r>
            <a:endParaRPr lang="en-US"/>
          </a:p>
        </p:txBody>
      </p:sp>
      <p:pic>
        <p:nvPicPr>
          <p:cNvPr id="8" name="Picture 7" descr="MAISON NOURRICE.jpg">
            <a:extLst>
              <a:ext uri="{FF2B5EF4-FFF2-40B4-BE49-F238E27FC236}">
                <a16:creationId xmlns:a16="http://schemas.microsoft.com/office/drawing/2014/main" id="{51C5DE44-D803-5EB0-7294-C5CF36DC4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1" y="2307583"/>
            <a:ext cx="6872992" cy="103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A0B1C2-E03A-A796-5DEB-09799C837BF9}"/>
              </a:ext>
            </a:extLst>
          </p:cNvPr>
          <p:cNvSpPr txBox="1"/>
          <p:nvPr/>
        </p:nvSpPr>
        <p:spPr>
          <a:xfrm>
            <a:off x="-2059" y="-2060"/>
            <a:ext cx="686211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</a:p>
          <a:p>
            <a:endParaRPr lang="fr-FR" sz="2400">
              <a:latin typeface="Calibri"/>
              <a:ea typeface="Calibri"/>
              <a:cs typeface="Calibri"/>
            </a:endParaRPr>
          </a:p>
          <a:p>
            <a:r>
              <a:rPr lang="fr-FR" sz="2400" dirty="0">
                <a:latin typeface="Calibri"/>
              </a:rPr>
              <a:t>Traditionnellement, en milieu urbain, au moyen-âge, les maisons sont étroites et hautes, serrées les unes contre les autres, avec souvent une boutique ou un atelier au rez-de-chaussée, les logements dans les étages et des caves sur un ou plusieurs niveaux. 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465B0-F896-9021-3F15-0581A9B6D655}"/>
              </a:ext>
            </a:extLst>
          </p:cNvPr>
          <p:cNvSpPr txBox="1"/>
          <p:nvPr/>
        </p:nvSpPr>
        <p:spPr>
          <a:xfrm>
            <a:off x="-1" y="3722004"/>
            <a:ext cx="686127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Pour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savoir plus,</a:t>
            </a:r>
          </a:p>
          <a:p>
            <a:endParaRPr lang="fr-FR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La maison de ville est donc en général polyvalente et elle concentre plusieurs fonctions : professionnelle au </a:t>
            </a:r>
            <a:r>
              <a:rPr lang="fr-FR" sz="2000" dirty="0" err="1">
                <a:latin typeface="Calibri"/>
                <a:ea typeface="Calibri"/>
                <a:cs typeface="Calibri"/>
              </a:rPr>
              <a:t>rez</a:t>
            </a:r>
            <a:r>
              <a:rPr lang="fr-FR" sz="2000" dirty="0">
                <a:latin typeface="Calibri"/>
                <a:ea typeface="Calibri"/>
                <a:cs typeface="Calibri"/>
              </a:rPr>
              <a:t> de chaussée (commerciale ou artisanale), résidentielle pour toutes les parties supérieures (sauf les combles). Le </a:t>
            </a:r>
            <a:r>
              <a:rPr lang="fr-FR" sz="2000" dirty="0" err="1">
                <a:latin typeface="Calibri"/>
                <a:ea typeface="Calibri"/>
                <a:cs typeface="Calibri"/>
              </a:rPr>
              <a:t>rez</a:t>
            </a:r>
            <a:r>
              <a:rPr lang="fr-FR" sz="2000" dirty="0">
                <a:latin typeface="Calibri"/>
                <a:ea typeface="Calibri"/>
                <a:cs typeface="Calibri"/>
              </a:rPr>
              <a:t> de chaussée est souvent en contact direct avec la rue, ce qui facilite les échanges commerciaux. Par contre il y a peu de fenêtres. Celles-ci sont beaucoup plus présentes à l’étage et beaucoup plus travaillées : il peut s’agir, comme cela était probablement le cas ici de fenêtres géminées en pierre de taille. 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02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SON NOURRICE 3.jpg">
            <a:extLst>
              <a:ext uri="{FF2B5EF4-FFF2-40B4-BE49-F238E27FC236}">
                <a16:creationId xmlns:a16="http://schemas.microsoft.com/office/drawing/2014/main" id="{A92791E7-D083-51F7-F038-AC96493C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"/>
            <a:ext cx="6858000" cy="109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SON NOURRICE 4.jpg">
            <a:extLst>
              <a:ext uri="{FF2B5EF4-FFF2-40B4-BE49-F238E27FC236}">
                <a16:creationId xmlns:a16="http://schemas.microsoft.com/office/drawing/2014/main" id="{69CBB881-0FF3-EADC-687A-AB584CCE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4" y="-515"/>
            <a:ext cx="7069094" cy="110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6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79251-CFE3-4896-8E6E-7B9A787BB0D9}">
  <ds:schemaRefs>
    <ds:schemaRef ds:uri="43590ac0-9243-467b-ab7d-a880e2fba6e9"/>
    <ds:schemaRef ds:uri="f4c7469f-ea08-4a28-abbd-883824f19f6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400C29-B330-43DB-978F-F5380BD81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58657D-EF3C-422E-B8B2-EBA2B9B44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</cp:revision>
  <dcterms:created xsi:type="dcterms:W3CDTF">2025-07-17T12:18:23Z</dcterms:created>
  <dcterms:modified xsi:type="dcterms:W3CDTF">2025-07-26T12:23:58Z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