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86F9F-5412-C597-6003-87CDACCB1DB6}" v="1" dt="2025-07-26T12:34:19.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EB1E0534-42BA-B91D-3FED-F4401463FF3F}"/>
    <pc:docChg chg="mod modSld modMainMaster setSldSz">
      <pc:chgData name="saisonnier Tourisme Culture Patrimoine" userId="S::saisontcp@lesarcssurargens.fr::0ca65382-e596-453e-9522-818d66b87411" providerId="AD" clId="Web-{EB1E0534-42BA-B91D-3FED-F4401463FF3F}" dt="2025-07-23T07:41:37.785" v="20" actId="1076"/>
      <pc:docMkLst>
        <pc:docMk/>
      </pc:docMkLst>
      <pc:sldChg chg="addSp delSp modSp">
        <pc:chgData name="saisonnier Tourisme Culture Patrimoine" userId="S::saisontcp@lesarcssurargens.fr::0ca65382-e596-453e-9522-818d66b87411" providerId="AD" clId="Web-{EB1E0534-42BA-B91D-3FED-F4401463FF3F}" dt="2025-07-23T07:41:37.785" v="20" actId="1076"/>
        <pc:sldMkLst>
          <pc:docMk/>
          <pc:sldMk cId="3784089036" sldId="256"/>
        </pc:sldMkLst>
        <pc:spChg chg="add mod">
          <ac:chgData name="saisonnier Tourisme Culture Patrimoine" userId="S::saisontcp@lesarcssurargens.fr::0ca65382-e596-453e-9522-818d66b87411" providerId="AD" clId="Web-{EB1E0534-42BA-B91D-3FED-F4401463FF3F}" dt="2025-07-23T07:40:41.456" v="12" actId="20577"/>
          <ac:spMkLst>
            <pc:docMk/>
            <pc:sldMk cId="3784089036" sldId="256"/>
            <ac:spMk id="5" creationId="{9C9CF4B5-667E-5FAE-0A88-30F87F117825}"/>
          </ac:spMkLst>
        </pc:spChg>
        <pc:picChg chg="add mod">
          <ac:chgData name="saisonnier Tourisme Culture Patrimoine" userId="S::saisontcp@lesarcssurargens.fr::0ca65382-e596-453e-9522-818d66b87411" providerId="AD" clId="Web-{EB1E0534-42BA-B91D-3FED-F4401463FF3F}" dt="2025-07-23T07:40:17.659" v="4" actId="1076"/>
          <ac:picMkLst>
            <pc:docMk/>
            <pc:sldMk cId="3784089036" sldId="256"/>
            <ac:picMk id="4" creationId="{A6150596-BF65-1CD3-C542-769912767DAD}"/>
          </ac:picMkLst>
        </pc:picChg>
        <pc:picChg chg="add mod">
          <ac:chgData name="saisonnier Tourisme Culture Patrimoine" userId="S::saisontcp@lesarcssurargens.fr::0ca65382-e596-453e-9522-818d66b87411" providerId="AD" clId="Web-{EB1E0534-42BA-B91D-3FED-F4401463FF3F}" dt="2025-07-23T07:41:29.535" v="17" actId="1076"/>
          <ac:picMkLst>
            <pc:docMk/>
            <pc:sldMk cId="3784089036" sldId="256"/>
            <ac:picMk id="9" creationId="{4D25B32F-CBF7-50C1-1032-AEF0F589DF36}"/>
          </ac:picMkLst>
        </pc:picChg>
      </pc:sldChg>
      <pc:sldMasterChg chg="modSp modSldLayout">
        <pc:chgData name="saisonnier Tourisme Culture Patrimoine" userId="S::saisontcp@lesarcssurargens.fr::0ca65382-e596-453e-9522-818d66b87411" providerId="AD" clId="Web-{EB1E0534-42BA-B91D-3FED-F4401463FF3F}" dt="2025-07-23T07:40:08.159" v="0"/>
        <pc:sldMasterMkLst>
          <pc:docMk/>
          <pc:sldMasterMk cId="3071127875" sldId="2147483648"/>
        </pc:sldMasterMkLst>
        <pc:spChg chg="mod">
          <ac:chgData name="saisonnier Tourisme Culture Patrimoine" userId="S::saisontcp@lesarcssurargens.fr::0ca65382-e596-453e-9522-818d66b87411" providerId="AD" clId="Web-{EB1E0534-42BA-B91D-3FED-F4401463FF3F}" dt="2025-07-23T07:40:08.159"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EB1E0534-42BA-B91D-3FED-F4401463FF3F}" dt="2025-07-23T07:40:08.159"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EB1E0534-42BA-B91D-3FED-F4401463FF3F}" dt="2025-07-23T07:40:08.159"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EB1E0534-42BA-B91D-3FED-F4401463FF3F}" dt="2025-07-23T07:40:08.159"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EB1E0534-42BA-B91D-3FED-F4401463FF3F}" dt="2025-07-23T07:40:08.159"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EB1E0534-42BA-B91D-3FED-F4401463FF3F}" dt="2025-07-23T07:40:08.159"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EB1E0534-42BA-B91D-3FED-F4401463FF3F}" dt="2025-07-23T07:40:08.159"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EB1E0534-42BA-B91D-3FED-F4401463FF3F}" dt="2025-07-23T07:40:08.159"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EB1E0534-42BA-B91D-3FED-F4401463FF3F}" dt="2025-07-23T07:40:08.159"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7CC35EB4-7788-BAA4-F785-0A854211722A}"/>
    <pc:docChg chg="addSld modSld">
      <pc:chgData name="saisonnier Tourisme Culture Patrimoine" userId="S::saisontcp@lesarcssurargens.fr::0ca65382-e596-453e-9522-818d66b87411" providerId="AD" clId="Web-{7CC35EB4-7788-BAA4-F785-0A854211722A}" dt="2025-07-23T12:09:49.883" v="75" actId="1076"/>
      <pc:docMkLst>
        <pc:docMk/>
      </pc:docMkLst>
      <pc:sldChg chg="addSp delSp modSp">
        <pc:chgData name="saisonnier Tourisme Culture Patrimoine" userId="S::saisontcp@lesarcssurargens.fr::0ca65382-e596-453e-9522-818d66b87411" providerId="AD" clId="Web-{7CC35EB4-7788-BAA4-F785-0A854211722A}" dt="2025-07-23T12:09:24.321" v="69"/>
        <pc:sldMkLst>
          <pc:docMk/>
          <pc:sldMk cId="3784089036" sldId="256"/>
        </pc:sldMkLst>
        <pc:spChg chg="add mod">
          <ac:chgData name="saisonnier Tourisme Culture Patrimoine" userId="S::saisontcp@lesarcssurargens.fr::0ca65382-e596-453e-9522-818d66b87411" providerId="AD" clId="Web-{7CC35EB4-7788-BAA4-F785-0A854211722A}" dt="2025-07-23T12:07:41.492" v="22" actId="14100"/>
          <ac:spMkLst>
            <pc:docMk/>
            <pc:sldMk cId="3784089036" sldId="256"/>
            <ac:spMk id="2" creationId="{3F899D1A-7795-F8C9-E35A-E43074E227E0}"/>
          </ac:spMkLst>
        </pc:spChg>
        <pc:picChg chg="mod">
          <ac:chgData name="saisonnier Tourisme Culture Patrimoine" userId="S::saisontcp@lesarcssurargens.fr::0ca65382-e596-453e-9522-818d66b87411" providerId="AD" clId="Web-{7CC35EB4-7788-BAA4-F785-0A854211722A}" dt="2025-07-23T12:07:02.320" v="2" actId="14100"/>
          <ac:picMkLst>
            <pc:docMk/>
            <pc:sldMk cId="3784089036" sldId="256"/>
            <ac:picMk id="9" creationId="{4D25B32F-CBF7-50C1-1032-AEF0F589DF36}"/>
          </ac:picMkLst>
        </pc:picChg>
      </pc:sldChg>
      <pc:sldChg chg="addSp delSp modSp new">
        <pc:chgData name="saisonnier Tourisme Culture Patrimoine" userId="S::saisontcp@lesarcssurargens.fr::0ca65382-e596-453e-9522-818d66b87411" providerId="AD" clId="Web-{7CC35EB4-7788-BAA4-F785-0A854211722A}" dt="2025-07-23T12:08:53.742" v="56" actId="20577"/>
        <pc:sldMkLst>
          <pc:docMk/>
          <pc:sldMk cId="1243802506" sldId="257"/>
        </pc:sldMkLst>
        <pc:spChg chg="add mod">
          <ac:chgData name="saisonnier Tourisme Culture Patrimoine" userId="S::saisontcp@lesarcssurargens.fr::0ca65382-e596-453e-9522-818d66b87411" providerId="AD" clId="Web-{7CC35EB4-7788-BAA4-F785-0A854211722A}" dt="2025-07-23T12:08:53.742" v="56" actId="20577"/>
          <ac:spMkLst>
            <pc:docMk/>
            <pc:sldMk cId="1243802506" sldId="257"/>
            <ac:spMk id="5" creationId="{8536A628-D7CF-2AFB-88C8-F11B8003C1F3}"/>
          </ac:spMkLst>
        </pc:spChg>
        <pc:picChg chg="add mod">
          <ac:chgData name="saisonnier Tourisme Culture Patrimoine" userId="S::saisontcp@lesarcssurargens.fr::0ca65382-e596-453e-9522-818d66b87411" providerId="AD" clId="Web-{7CC35EB4-7788-BAA4-F785-0A854211722A}" dt="2025-07-23T12:08:01.930" v="30" actId="14100"/>
          <ac:picMkLst>
            <pc:docMk/>
            <pc:sldMk cId="1243802506" sldId="257"/>
            <ac:picMk id="4" creationId="{4291020C-00D1-892A-62E2-0E6C45D6E6B4}"/>
          </ac:picMkLst>
        </pc:picChg>
      </pc:sldChg>
      <pc:sldChg chg="addSp delSp modSp new">
        <pc:chgData name="saisonnier Tourisme Culture Patrimoine" userId="S::saisontcp@lesarcssurargens.fr::0ca65382-e596-453e-9522-818d66b87411" providerId="AD" clId="Web-{7CC35EB4-7788-BAA4-F785-0A854211722A}" dt="2025-07-23T12:09:49.883" v="75" actId="1076"/>
        <pc:sldMkLst>
          <pc:docMk/>
          <pc:sldMk cId="1389833970" sldId="258"/>
        </pc:sldMkLst>
        <pc:picChg chg="add mod">
          <ac:chgData name="saisonnier Tourisme Culture Patrimoine" userId="S::saisontcp@lesarcssurargens.fr::0ca65382-e596-453e-9522-818d66b87411" providerId="AD" clId="Web-{7CC35EB4-7788-BAA4-F785-0A854211722A}" dt="2025-07-23T12:09:49.883" v="75" actId="1076"/>
          <ac:picMkLst>
            <pc:docMk/>
            <pc:sldMk cId="1389833970" sldId="258"/>
            <ac:picMk id="4" creationId="{67A86365-E646-7100-6833-8FC338BD270E}"/>
          </ac:picMkLst>
        </pc:picChg>
      </pc:sldChg>
      <pc:sldChg chg="addSp delSp modSp new">
        <pc:chgData name="saisonnier Tourisme Culture Patrimoine" userId="S::saisontcp@lesarcssurargens.fr::0ca65382-e596-453e-9522-818d66b87411" providerId="AD" clId="Web-{7CC35EB4-7788-BAA4-F785-0A854211722A}" dt="2025-07-23T12:09:39.774" v="74" actId="1076"/>
        <pc:sldMkLst>
          <pc:docMk/>
          <pc:sldMk cId="1205438151" sldId="259"/>
        </pc:sldMkLst>
        <pc:picChg chg="add mod">
          <ac:chgData name="saisonnier Tourisme Culture Patrimoine" userId="S::saisontcp@lesarcssurargens.fr::0ca65382-e596-453e-9522-818d66b87411" providerId="AD" clId="Web-{7CC35EB4-7788-BAA4-F785-0A854211722A}" dt="2025-07-23T12:09:39.774" v="74" actId="1076"/>
          <ac:picMkLst>
            <pc:docMk/>
            <pc:sldMk cId="1205438151" sldId="259"/>
            <ac:picMk id="4" creationId="{48999CA0-DE69-9B6A-DF78-B53AF86E1FC7}"/>
          </ac:picMkLst>
        </pc:picChg>
      </pc:sldChg>
    </pc:docChg>
  </pc:docChgLst>
  <pc:docChgLst>
    <pc:chgData name="saisonnier Tourisme Culture Patrimoine" userId="S::saisontcp@lesarcssurargens.fr::0ca65382-e596-453e-9522-818d66b87411" providerId="AD" clId="Web-{86E86F9F-5412-C597-6003-87CDACCB1DB6}"/>
    <pc:docChg chg="modSld">
      <pc:chgData name="saisonnier Tourisme Culture Patrimoine" userId="S::saisontcp@lesarcssurargens.fr::0ca65382-e596-453e-9522-818d66b87411" providerId="AD" clId="Web-{86E86F9F-5412-C597-6003-87CDACCB1DB6}" dt="2025-07-26T12:34:19.376" v="0" actId="1076"/>
      <pc:docMkLst>
        <pc:docMk/>
      </pc:docMkLst>
      <pc:sldChg chg="modSp">
        <pc:chgData name="saisonnier Tourisme Culture Patrimoine" userId="S::saisontcp@lesarcssurargens.fr::0ca65382-e596-453e-9522-818d66b87411" providerId="AD" clId="Web-{86E86F9F-5412-C597-6003-87CDACCB1DB6}" dt="2025-07-26T12:34:19.376" v="0" actId="1076"/>
        <pc:sldMkLst>
          <pc:docMk/>
          <pc:sldMk cId="1243802506" sldId="257"/>
        </pc:sldMkLst>
        <pc:spChg chg="mod">
          <ac:chgData name="saisonnier Tourisme Culture Patrimoine" userId="S::saisontcp@lesarcssurargens.fr::0ca65382-e596-453e-9522-818d66b87411" providerId="AD" clId="Web-{86E86F9F-5412-C597-6003-87CDACCB1DB6}" dt="2025-07-26T12:34:19.376" v="0" actId="1076"/>
          <ac:spMkLst>
            <pc:docMk/>
            <pc:sldMk cId="1243802506" sldId="257"/>
            <ac:spMk id="5" creationId="{8536A628-D7CF-2AFB-88C8-F11B8003C1F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A6150596-BF65-1CD3-C542-769912767DAD}"/>
              </a:ext>
            </a:extLst>
          </p:cNvPr>
          <p:cNvPicPr>
            <a:picLocks noChangeAspect="1"/>
          </p:cNvPicPr>
          <p:nvPr/>
        </p:nvPicPr>
        <p:blipFill>
          <a:blip r:embed="rId2"/>
          <a:stretch>
            <a:fillRect/>
          </a:stretch>
        </p:blipFill>
        <p:spPr>
          <a:xfrm>
            <a:off x="-7571" y="-5496"/>
            <a:ext cx="245745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9362" y="867130"/>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Lavoir Saint Roch</a:t>
            </a:r>
            <a:endParaRPr lang="en-US" dirty="0"/>
          </a:p>
        </p:txBody>
      </p:sp>
      <p:pic>
        <p:nvPicPr>
          <p:cNvPr id="9" name="Picture 8" descr="LAVOIR ST ROCH.jpg">
            <a:extLst>
              <a:ext uri="{FF2B5EF4-FFF2-40B4-BE49-F238E27FC236}">
                <a16:creationId xmlns:a16="http://schemas.microsoft.com/office/drawing/2014/main" id="{4D25B32F-CBF7-50C1-1032-AEF0F589DF36}"/>
              </a:ext>
            </a:extLst>
          </p:cNvPr>
          <p:cNvPicPr>
            <a:picLocks noChangeAspect="1"/>
          </p:cNvPicPr>
          <p:nvPr/>
        </p:nvPicPr>
        <p:blipFill>
          <a:blip r:embed="rId3"/>
          <a:stretch>
            <a:fillRect/>
          </a:stretch>
        </p:blipFill>
        <p:spPr>
          <a:xfrm>
            <a:off x="7066" y="2447903"/>
            <a:ext cx="6867313" cy="4496985"/>
          </a:xfrm>
          <a:prstGeom prst="rect">
            <a:avLst/>
          </a:prstGeom>
        </p:spPr>
      </p:pic>
      <p:sp>
        <p:nvSpPr>
          <p:cNvPr id="2" name="TextBox 1">
            <a:extLst>
              <a:ext uri="{FF2B5EF4-FFF2-40B4-BE49-F238E27FC236}">
                <a16:creationId xmlns:a16="http://schemas.microsoft.com/office/drawing/2014/main" id="{3F899D1A-7795-F8C9-E35A-E43074E227E0}"/>
              </a:ext>
            </a:extLst>
          </p:cNvPr>
          <p:cNvSpPr txBox="1"/>
          <p:nvPr/>
        </p:nvSpPr>
        <p:spPr>
          <a:xfrm>
            <a:off x="8674" y="7880194"/>
            <a:ext cx="688732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sz="2400" dirty="0">
              <a:latin typeface="Calibri"/>
              <a:ea typeface="Calibri"/>
              <a:cs typeface="Calibri"/>
            </a:endParaRPr>
          </a:p>
          <a:p>
            <a:r>
              <a:rPr lang="fr-FR" sz="2400" dirty="0">
                <a:latin typeface="Calibri"/>
                <a:ea typeface="Calibri"/>
                <a:cs typeface="Calibri"/>
              </a:rPr>
              <a:t>Dans un devis de 1858, on peut lire que </a:t>
            </a:r>
            <a:r>
              <a:rPr lang="fr-FR" sz="2400" i="1" dirty="0">
                <a:latin typeface="Calibri"/>
                <a:ea typeface="Calibri"/>
                <a:cs typeface="Calibri"/>
              </a:rPr>
              <a:t>« le lavoir à établir au quartier de St Roch sera construit avec les matériaux, pierres de taille, margelles et autres provenant du lavoir existant actuellement au faubourg des marronniers ». </a:t>
            </a:r>
            <a:endParaRPr lang="en-US" sz="2400" dirty="0">
              <a:latin typeface="Calibri"/>
              <a:ea typeface="Calibri"/>
              <a:cs typeface="Calibri"/>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OIR ST ROCH 2.jpg">
            <a:extLst>
              <a:ext uri="{FF2B5EF4-FFF2-40B4-BE49-F238E27FC236}">
                <a16:creationId xmlns:a16="http://schemas.microsoft.com/office/drawing/2014/main" id="{4291020C-00D1-892A-62E2-0E6C45D6E6B4}"/>
              </a:ext>
            </a:extLst>
          </p:cNvPr>
          <p:cNvPicPr>
            <a:picLocks noChangeAspect="1"/>
          </p:cNvPicPr>
          <p:nvPr/>
        </p:nvPicPr>
        <p:blipFill>
          <a:blip r:embed="rId2"/>
          <a:stretch>
            <a:fillRect/>
          </a:stretch>
        </p:blipFill>
        <p:spPr>
          <a:xfrm>
            <a:off x="5820" y="5821"/>
            <a:ext cx="6846358" cy="4492625"/>
          </a:xfrm>
          <a:prstGeom prst="rect">
            <a:avLst/>
          </a:prstGeom>
        </p:spPr>
      </p:pic>
      <p:sp>
        <p:nvSpPr>
          <p:cNvPr id="5" name="TextBox 4">
            <a:extLst>
              <a:ext uri="{FF2B5EF4-FFF2-40B4-BE49-F238E27FC236}">
                <a16:creationId xmlns:a16="http://schemas.microsoft.com/office/drawing/2014/main" id="{8536A628-D7CF-2AFB-88C8-F11B8003C1F3}"/>
              </a:ext>
            </a:extLst>
          </p:cNvPr>
          <p:cNvSpPr txBox="1"/>
          <p:nvPr/>
        </p:nvSpPr>
        <p:spPr>
          <a:xfrm>
            <a:off x="7848" y="4880779"/>
            <a:ext cx="6845195"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Pour </a:t>
            </a:r>
            <a:r>
              <a:rPr lang="en-US" sz="2400" b="1" err="1">
                <a:latin typeface="Calibri"/>
                <a:ea typeface="Calibri"/>
                <a:cs typeface="Calibri"/>
              </a:rPr>
              <a:t>en</a:t>
            </a:r>
            <a:r>
              <a:rPr lang="en-US" sz="2400" b="1" dirty="0">
                <a:latin typeface="Calibri"/>
                <a:ea typeface="Calibri"/>
                <a:cs typeface="Calibri"/>
              </a:rPr>
              <a:t> savoir plus,</a:t>
            </a:r>
          </a:p>
          <a:p>
            <a:endParaRPr lang="en-US" sz="2000" dirty="0">
              <a:latin typeface="Calibri"/>
              <a:ea typeface="Calibri"/>
              <a:cs typeface="Calibri"/>
            </a:endParaRPr>
          </a:p>
          <a:p>
            <a:r>
              <a:rPr lang="fr-FR" sz="2000" dirty="0">
                <a:latin typeface="Calibri"/>
                <a:ea typeface="Calibri"/>
                <a:cs typeface="Calibri"/>
              </a:rPr>
              <a:t>Il est écrit également que le lavoir </a:t>
            </a:r>
            <a:r>
              <a:rPr lang="fr-FR" sz="2000" i="1" dirty="0">
                <a:latin typeface="Calibri"/>
                <a:ea typeface="Calibri"/>
                <a:cs typeface="Calibri"/>
              </a:rPr>
              <a:t>« sera établi sur un massif en maçonnerie de 50 centimètres d’épaisseur et dans les mêmes formes et dimensions que celles où elles sont actuellement (…) et rejointoyé conformément aux prescriptions indiquées ci-dessus relativement à la fontaine de la place neuve et du lavoir des marronniers. Les matériaux employés seront de bonnes qualités, les moellons seront en pierre de grès ou calcaire. Les tuyaux en poterie seront de bonne qualité de dix centimètres de diamètre »,</a:t>
            </a:r>
            <a:r>
              <a:rPr lang="fr-FR" sz="2000" dirty="0">
                <a:latin typeface="Calibri"/>
                <a:ea typeface="Calibri"/>
                <a:cs typeface="Calibri"/>
              </a:rPr>
              <a:t> etc.… </a:t>
            </a:r>
            <a:endParaRPr lang="en-US" sz="2000" dirty="0">
              <a:latin typeface="Calibri"/>
              <a:ea typeface="Calibri"/>
              <a:cs typeface="Calibri"/>
            </a:endParaRPr>
          </a:p>
          <a:p>
            <a:endParaRPr lang="fr-FR" sz="2000" dirty="0">
              <a:latin typeface="Calibri"/>
              <a:ea typeface="Calibri"/>
              <a:cs typeface="Calibri"/>
            </a:endParaRPr>
          </a:p>
          <a:p>
            <a:r>
              <a:rPr lang="fr-FR" sz="2000" dirty="0">
                <a:latin typeface="Calibri"/>
                <a:ea typeface="Calibri"/>
                <a:cs typeface="Calibri"/>
              </a:rPr>
              <a:t>*Les documents proviennent des archives départementales du Var ~&gt; Lavoirs : E dépôt 88 / 1M6.</a:t>
            </a:r>
            <a:endParaRPr lang="en-US" sz="2000" dirty="0">
              <a:latin typeface="Calibri"/>
              <a:ea typeface="Calibri"/>
              <a:cs typeface="Calibri"/>
            </a:endParaRPr>
          </a:p>
          <a:p>
            <a:endParaRPr lang="en-US" dirty="0"/>
          </a:p>
        </p:txBody>
      </p:sp>
    </p:spTree>
    <p:extLst>
      <p:ext uri="{BB962C8B-B14F-4D97-AF65-F5344CB8AC3E}">
        <p14:creationId xmlns:p14="http://schemas.microsoft.com/office/powerpoint/2010/main" val="124380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OIR ST ROCH 4.jpg">
            <a:extLst>
              <a:ext uri="{FF2B5EF4-FFF2-40B4-BE49-F238E27FC236}">
                <a16:creationId xmlns:a16="http://schemas.microsoft.com/office/drawing/2014/main" id="{67A86365-E646-7100-6833-8FC338BD270E}"/>
              </a:ext>
            </a:extLst>
          </p:cNvPr>
          <p:cNvPicPr>
            <a:picLocks noChangeAspect="1"/>
          </p:cNvPicPr>
          <p:nvPr/>
        </p:nvPicPr>
        <p:blipFill>
          <a:blip r:embed="rId2"/>
          <a:stretch>
            <a:fillRect/>
          </a:stretch>
        </p:blipFill>
        <p:spPr>
          <a:xfrm>
            <a:off x="5822" y="1175808"/>
            <a:ext cx="6846358" cy="9400116"/>
          </a:xfrm>
          <a:prstGeom prst="rect">
            <a:avLst/>
          </a:prstGeom>
        </p:spPr>
      </p:pic>
    </p:spTree>
    <p:extLst>
      <p:ext uri="{BB962C8B-B14F-4D97-AF65-F5344CB8AC3E}">
        <p14:creationId xmlns:p14="http://schemas.microsoft.com/office/powerpoint/2010/main" val="138983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OIR ST ROCH 3.jpg">
            <a:extLst>
              <a:ext uri="{FF2B5EF4-FFF2-40B4-BE49-F238E27FC236}">
                <a16:creationId xmlns:a16="http://schemas.microsoft.com/office/drawing/2014/main" id="{48999CA0-DE69-9B6A-DF78-B53AF86E1FC7}"/>
              </a:ext>
            </a:extLst>
          </p:cNvPr>
          <p:cNvPicPr>
            <a:picLocks noChangeAspect="1"/>
          </p:cNvPicPr>
          <p:nvPr/>
        </p:nvPicPr>
        <p:blipFill>
          <a:blip r:embed="rId2"/>
          <a:stretch>
            <a:fillRect/>
          </a:stretch>
        </p:blipFill>
        <p:spPr>
          <a:xfrm>
            <a:off x="5821" y="1403880"/>
            <a:ext cx="6846358" cy="9079441"/>
          </a:xfrm>
          <a:prstGeom prst="rect">
            <a:avLst/>
          </a:prstGeom>
        </p:spPr>
      </p:pic>
    </p:spTree>
    <p:extLst>
      <p:ext uri="{BB962C8B-B14F-4D97-AF65-F5344CB8AC3E}">
        <p14:creationId xmlns:p14="http://schemas.microsoft.com/office/powerpoint/2010/main" val="12054381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CD784E-02B5-4516-A8E9-08782580112E}">
  <ds:schemaRefs>
    <ds:schemaRef ds:uri="http://schemas.microsoft.com/sharepoint/v3/contenttype/forms"/>
  </ds:schemaRefs>
</ds:datastoreItem>
</file>

<file path=customXml/itemProps2.xml><?xml version="1.0" encoding="utf-8"?>
<ds:datastoreItem xmlns:ds="http://schemas.openxmlformats.org/officeDocument/2006/customXml" ds:itemID="{3194FB72-AA47-45D3-9D57-A2D92D6AF5A2}">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3.xml><?xml version="1.0" encoding="utf-8"?>
<ds:datastoreItem xmlns:ds="http://schemas.openxmlformats.org/officeDocument/2006/customXml" ds:itemID="{9CB2D452-6211-4E61-9F45-BB1AFB552C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Thème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37</cp:revision>
  <dcterms:created xsi:type="dcterms:W3CDTF">2025-07-23T07:39:57Z</dcterms:created>
  <dcterms:modified xsi:type="dcterms:W3CDTF">2025-07-26T12:34:19Z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