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CCBC3-FF94-F25D-5A15-1934B22F5CD0}" v="84" dt="2025-07-25T10:22:27.632"/>
    <p1510:client id="{D1242FD1-512E-A898-304E-9091EC6F4530}" v="17" dt="2025-07-26T12:20:10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3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D1242FD1-512E-A898-304E-9091EC6F4530}"/>
    <pc:docChg chg="modSld">
      <pc:chgData name="saisonnier Tourisme Culture Patrimoine" userId="S::saisontcp@lesarcssurargens.fr::0ca65382-e596-453e-9522-818d66b87411" providerId="AD" clId="Web-{D1242FD1-512E-A898-304E-9091EC6F4530}" dt="2025-07-26T12:20:10.093" v="8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D1242FD1-512E-A898-304E-9091EC6F4530}" dt="2025-07-26T12:19:53.874" v="3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D1242FD1-512E-A898-304E-9091EC6F4530}" dt="2025-07-26T12:19:50.217" v="2" actId="1076"/>
          <ac:spMkLst>
            <pc:docMk/>
            <pc:sldMk cId="3784089036" sldId="256"/>
            <ac:spMk id="5" creationId="{861CBA20-35C6-6C82-4E4D-891AE03646B9}"/>
          </ac:spMkLst>
        </pc:spChg>
        <pc:spChg chg="mod">
          <ac:chgData name="saisonnier Tourisme Culture Patrimoine" userId="S::saisontcp@lesarcssurargens.fr::0ca65382-e596-453e-9522-818d66b87411" providerId="AD" clId="Web-{D1242FD1-512E-A898-304E-9091EC6F4530}" dt="2025-07-26T12:19:53.874" v="3" actId="20577"/>
          <ac:spMkLst>
            <pc:docMk/>
            <pc:sldMk cId="3784089036" sldId="256"/>
            <ac:spMk id="8" creationId="{94D77F45-3107-5811-9C24-CB59DA845D3A}"/>
          </ac:spMkLst>
        </pc:spChg>
        <pc:picChg chg="mod">
          <ac:chgData name="saisonnier Tourisme Culture Patrimoine" userId="S::saisontcp@lesarcssurargens.fr::0ca65382-e596-453e-9522-818d66b87411" providerId="AD" clId="Web-{D1242FD1-512E-A898-304E-9091EC6F4530}" dt="2025-07-26T12:19:47.639" v="1" actId="1076"/>
          <ac:picMkLst>
            <pc:docMk/>
            <pc:sldMk cId="3784089036" sldId="256"/>
            <ac:picMk id="6" creationId="{38F22996-9809-4D56-8467-F97728EA8D9D}"/>
          </ac:picMkLst>
        </pc:picChg>
      </pc:sldChg>
      <pc:sldChg chg="modSp">
        <pc:chgData name="saisonnier Tourisme Culture Patrimoine" userId="S::saisontcp@lesarcssurargens.fr::0ca65382-e596-453e-9522-818d66b87411" providerId="AD" clId="Web-{D1242FD1-512E-A898-304E-9091EC6F4530}" dt="2025-07-26T12:20:10.093" v="8" actId="1076"/>
        <pc:sldMkLst>
          <pc:docMk/>
          <pc:sldMk cId="509983020" sldId="257"/>
        </pc:sldMkLst>
        <pc:picChg chg="mod">
          <ac:chgData name="saisonnier Tourisme Culture Patrimoine" userId="S::saisontcp@lesarcssurargens.fr::0ca65382-e596-453e-9522-818d66b87411" providerId="AD" clId="Web-{D1242FD1-512E-A898-304E-9091EC6F4530}" dt="2025-07-26T12:20:10.093" v="8" actId="1076"/>
          <ac:picMkLst>
            <pc:docMk/>
            <pc:sldMk cId="509983020" sldId="257"/>
            <ac:picMk id="4" creationId="{8FE8C987-0C66-4F68-FA76-C5CDA12B0736}"/>
          </ac:picMkLst>
        </pc:picChg>
      </pc:sldChg>
      <pc:sldChg chg="modSp">
        <pc:chgData name="saisonnier Tourisme Culture Patrimoine" userId="S::saisontcp@lesarcssurargens.fr::0ca65382-e596-453e-9522-818d66b87411" providerId="AD" clId="Web-{D1242FD1-512E-A898-304E-9091EC6F4530}" dt="2025-07-26T12:20:06.796" v="7" actId="20577"/>
        <pc:sldMkLst>
          <pc:docMk/>
          <pc:sldMk cId="3473600571" sldId="258"/>
        </pc:sldMkLst>
        <pc:spChg chg="mod">
          <ac:chgData name="saisonnier Tourisme Culture Patrimoine" userId="S::saisontcp@lesarcssurargens.fr::0ca65382-e596-453e-9522-818d66b87411" providerId="AD" clId="Web-{D1242FD1-512E-A898-304E-9091EC6F4530}" dt="2025-07-26T12:20:06.796" v="7" actId="20577"/>
          <ac:spMkLst>
            <pc:docMk/>
            <pc:sldMk cId="3473600571" sldId="258"/>
            <ac:spMk id="4" creationId="{930FF52B-512E-5AB9-95F6-2560891E499A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471CCBC3-FF94-F25D-5A15-1934B22F5CD0}"/>
    <pc:docChg chg="mod addSld modSld modMainMaster setSldSz">
      <pc:chgData name="saisonnier Tourisme Culture Patrimoine" userId="S::saisontcp@lesarcssurargens.fr::0ca65382-e596-453e-9522-818d66b87411" providerId="AD" clId="Web-{471CCBC3-FF94-F25D-5A15-1934B22F5CD0}" dt="2025-07-25T10:22:27.570" v="67" actId="20577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471CCBC3-FF94-F25D-5A15-1934B22F5CD0}" dt="2025-07-25T10:21:46.819" v="44" actId="14100"/>
        <pc:sldMkLst>
          <pc:docMk/>
          <pc:sldMk cId="3784089036" sldId="256"/>
        </pc:sldMkLst>
        <pc:spChg chg="del">
          <ac:chgData name="saisonnier Tourisme Culture Patrimoine" userId="S::saisontcp@lesarcssurargens.fr::0ca65382-e596-453e-9522-818d66b87411" providerId="AD" clId="Web-{471CCBC3-FF94-F25D-5A15-1934B22F5CD0}" dt="2025-07-25T10:19:24.130" v="1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saisonnier Tourisme Culture Patrimoine" userId="S::saisontcp@lesarcssurargens.fr::0ca65382-e596-453e-9522-818d66b87411" providerId="AD" clId="Web-{471CCBC3-FF94-F25D-5A15-1934B22F5CD0}" dt="2025-07-25T10:19:25.677" v="2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saisonnier Tourisme Culture Patrimoine" userId="S::saisontcp@lesarcssurargens.fr::0ca65382-e596-453e-9522-818d66b87411" providerId="AD" clId="Web-{471CCBC3-FF94-F25D-5A15-1934B22F5CD0}" dt="2025-07-25T10:20:02.725" v="10" actId="20577"/>
          <ac:spMkLst>
            <pc:docMk/>
            <pc:sldMk cId="3784089036" sldId="256"/>
            <ac:spMk id="5" creationId="{861CBA20-35C6-6C82-4E4D-891AE03646B9}"/>
          </ac:spMkLst>
        </pc:spChg>
        <pc:spChg chg="add mod">
          <ac:chgData name="saisonnier Tourisme Culture Patrimoine" userId="S::saisontcp@lesarcssurargens.fr::0ca65382-e596-453e-9522-818d66b87411" providerId="AD" clId="Web-{471CCBC3-FF94-F25D-5A15-1934B22F5CD0}" dt="2025-07-25T10:21:46.819" v="44" actId="14100"/>
          <ac:spMkLst>
            <pc:docMk/>
            <pc:sldMk cId="3784089036" sldId="256"/>
            <ac:spMk id="8" creationId="{94D77F45-3107-5811-9C24-CB59DA845D3A}"/>
          </ac:spMkLst>
        </pc:spChg>
        <pc:picChg chg="add mod">
          <ac:chgData name="saisonnier Tourisme Culture Patrimoine" userId="S::saisontcp@lesarcssurargens.fr::0ca65382-e596-453e-9522-818d66b87411" providerId="AD" clId="Web-{471CCBC3-FF94-F25D-5A15-1934B22F5CD0}" dt="2025-07-25T10:19:43.271" v="4" actId="1076"/>
          <ac:picMkLst>
            <pc:docMk/>
            <pc:sldMk cId="3784089036" sldId="256"/>
            <ac:picMk id="4" creationId="{380F59BE-483D-0018-EAA3-F0E07D3E97F7}"/>
          </ac:picMkLst>
        </pc:picChg>
        <pc:picChg chg="add mod">
          <ac:chgData name="saisonnier Tourisme Culture Patrimoine" userId="S::saisontcp@lesarcssurargens.fr::0ca65382-e596-453e-9522-818d66b87411" providerId="AD" clId="Web-{471CCBC3-FF94-F25D-5A15-1934B22F5CD0}" dt="2025-07-25T10:20:44.991" v="22" actId="14100"/>
          <ac:picMkLst>
            <pc:docMk/>
            <pc:sldMk cId="3784089036" sldId="256"/>
            <ac:picMk id="6" creationId="{38F22996-9809-4D56-8467-F97728EA8D9D}"/>
          </ac:picMkLst>
        </pc:picChg>
        <pc:picChg chg="add del mod">
          <ac:chgData name="saisonnier Tourisme Culture Patrimoine" userId="S::saisontcp@lesarcssurargens.fr::0ca65382-e596-453e-9522-818d66b87411" providerId="AD" clId="Web-{471CCBC3-FF94-F25D-5A15-1934B22F5CD0}" dt="2025-07-25T10:20:25.303" v="13"/>
          <ac:picMkLst>
            <pc:docMk/>
            <pc:sldMk cId="3784089036" sldId="256"/>
            <ac:picMk id="7" creationId="{99715F0D-89FD-AB8C-426B-D514944B934A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471CCBC3-FF94-F25D-5A15-1934B22F5CD0}" dt="2025-07-25T10:20:37.131" v="19" actId="14100"/>
        <pc:sldMkLst>
          <pc:docMk/>
          <pc:sldMk cId="509983020" sldId="257"/>
        </pc:sldMkLst>
        <pc:spChg chg="del">
          <ac:chgData name="saisonnier Tourisme Culture Patrimoine" userId="S::saisontcp@lesarcssurargens.fr::0ca65382-e596-453e-9522-818d66b87411" providerId="AD" clId="Web-{471CCBC3-FF94-F25D-5A15-1934B22F5CD0}" dt="2025-07-25T10:20:30.725" v="16"/>
          <ac:spMkLst>
            <pc:docMk/>
            <pc:sldMk cId="509983020" sldId="257"/>
            <ac:spMk id="2" creationId="{8134AA12-14F0-5ACD-8278-BF4196376156}"/>
          </ac:spMkLst>
        </pc:spChg>
        <pc:spChg chg="del">
          <ac:chgData name="saisonnier Tourisme Culture Patrimoine" userId="S::saisontcp@lesarcssurargens.fr::0ca65382-e596-453e-9522-818d66b87411" providerId="AD" clId="Web-{471CCBC3-FF94-F25D-5A15-1934B22F5CD0}" dt="2025-07-25T10:20:29.022" v="15"/>
          <ac:spMkLst>
            <pc:docMk/>
            <pc:sldMk cId="509983020" sldId="257"/>
            <ac:spMk id="3" creationId="{F765BD66-90BE-8CC9-F8A0-BDC83A86E47C}"/>
          </ac:spMkLst>
        </pc:spChg>
        <pc:picChg chg="add mod">
          <ac:chgData name="saisonnier Tourisme Culture Patrimoine" userId="S::saisontcp@lesarcssurargens.fr::0ca65382-e596-453e-9522-818d66b87411" providerId="AD" clId="Web-{471CCBC3-FF94-F25D-5A15-1934B22F5CD0}" dt="2025-07-25T10:20:37.131" v="19" actId="14100"/>
          <ac:picMkLst>
            <pc:docMk/>
            <pc:sldMk cId="509983020" sldId="257"/>
            <ac:picMk id="4" creationId="{8FE8C987-0C66-4F68-FA76-C5CDA12B0736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471CCBC3-FF94-F25D-5A15-1934B22F5CD0}" dt="2025-07-25T10:22:27.570" v="67" actId="20577"/>
        <pc:sldMkLst>
          <pc:docMk/>
          <pc:sldMk cId="3473600571" sldId="258"/>
        </pc:sldMkLst>
        <pc:spChg chg="del">
          <ac:chgData name="saisonnier Tourisme Culture Patrimoine" userId="S::saisontcp@lesarcssurargens.fr::0ca65382-e596-453e-9522-818d66b87411" providerId="AD" clId="Web-{471CCBC3-FF94-F25D-5A15-1934B22F5CD0}" dt="2025-07-25T10:20:50.475" v="25"/>
          <ac:spMkLst>
            <pc:docMk/>
            <pc:sldMk cId="3473600571" sldId="258"/>
            <ac:spMk id="2" creationId="{206D7263-969E-9A58-4A6F-59311BE37DB1}"/>
          </ac:spMkLst>
        </pc:spChg>
        <pc:spChg chg="del">
          <ac:chgData name="saisonnier Tourisme Culture Patrimoine" userId="S::saisontcp@lesarcssurargens.fr::0ca65382-e596-453e-9522-818d66b87411" providerId="AD" clId="Web-{471CCBC3-FF94-F25D-5A15-1934B22F5CD0}" dt="2025-07-25T10:20:49.194" v="24"/>
          <ac:spMkLst>
            <pc:docMk/>
            <pc:sldMk cId="3473600571" sldId="258"/>
            <ac:spMk id="3" creationId="{F507D697-A717-511D-0A98-BF775D9CCF12}"/>
          </ac:spMkLst>
        </pc:spChg>
        <pc:spChg chg="add mod">
          <ac:chgData name="saisonnier Tourisme Culture Patrimoine" userId="S::saisontcp@lesarcssurargens.fr::0ca65382-e596-453e-9522-818d66b87411" providerId="AD" clId="Web-{471CCBC3-FF94-F25D-5A15-1934B22F5CD0}" dt="2025-07-25T10:22:27.570" v="67" actId="20577"/>
          <ac:spMkLst>
            <pc:docMk/>
            <pc:sldMk cId="3473600571" sldId="258"/>
            <ac:spMk id="4" creationId="{930FF52B-512E-5AB9-95F6-2560891E499A}"/>
          </ac:spMkLst>
        </pc:spChg>
      </pc:sldChg>
      <pc:sldMasterChg chg="modSp modSldLayout">
        <pc:chgData name="saisonnier Tourisme Culture Patrimoine" userId="S::saisontcp@lesarcssurargens.fr::0ca65382-e596-453e-9522-818d66b87411" providerId="AD" clId="Web-{471CCBC3-FF94-F25D-5A15-1934B22F5CD0}" dt="2025-07-25T10:19:21.380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471CCBC3-FF94-F25D-5A15-1934B22F5CD0}" dt="2025-07-25T10:19:21.380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1CCBC3-FF94-F25D-5A15-1934B22F5CD0}" dt="2025-07-25T10:19:21.380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1CCBC3-FF94-F25D-5A15-1934B22F5CD0}" dt="2025-07-25T10:19:21.380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1CCBC3-FF94-F25D-5A15-1934B22F5CD0}" dt="2025-07-25T10:19:21.380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471CCBC3-FF94-F25D-5A15-1934B22F5CD0}" dt="2025-07-25T10:19:21.380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471CCBC3-FF94-F25D-5A15-1934B22F5CD0}" dt="2025-07-25T10:19:21.380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471CCBC3-FF94-F25D-5A15-1934B22F5CD0}" dt="2025-07-25T10:19:21.380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380F59BE-483D-0018-EAA3-F0E07D3E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4" y="-4233"/>
            <a:ext cx="2428875" cy="6858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61CBA20-35C6-6C82-4E4D-891AE03646B9}"/>
              </a:ext>
            </a:extLst>
          </p:cNvPr>
          <p:cNvSpPr>
            <a:spLocks noGrp="1"/>
          </p:cNvSpPr>
          <p:nvPr/>
        </p:nvSpPr>
        <p:spPr>
          <a:xfrm>
            <a:off x="-8305" y="665355"/>
            <a:ext cx="6871694" cy="974960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Laurier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77F45-3107-5811-9C24-CB59DA845D3A}"/>
              </a:ext>
            </a:extLst>
          </p:cNvPr>
          <p:cNvSpPr txBox="1"/>
          <p:nvPr/>
        </p:nvSpPr>
        <p:spPr>
          <a:xfrm>
            <a:off x="-8467" y="8687955"/>
            <a:ext cx="6858000" cy="2204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333333"/>
                </a:solidFill>
                <a:latin typeface="Calibri"/>
                <a:ea typeface="Calibri"/>
                <a:cs typeface="Segoe UI"/>
              </a:rPr>
              <a:t>En résumé,</a:t>
            </a:r>
            <a:endParaRPr lang="en-US" b="1" dirty="0"/>
          </a:p>
          <a:p>
            <a:endParaRPr lang="fr-FR" sz="2400" dirty="0">
              <a:solidFill>
                <a:srgbClr val="333333"/>
              </a:solidFill>
              <a:latin typeface="Calibri"/>
              <a:ea typeface="Calibri"/>
              <a:cs typeface="Segoe UI"/>
            </a:endParaRPr>
          </a:p>
          <a:p>
            <a:r>
              <a:rPr lang="fr-FR" dirty="0"/>
              <a:t>De la famille des apocynacées, le laurier rose, ou </a:t>
            </a:r>
            <a:r>
              <a:rPr lang="fr-FR" dirty="0" err="1"/>
              <a:t>nérum</a:t>
            </a:r>
            <a:r>
              <a:rPr lang="fr-FR" dirty="0"/>
              <a:t> </a:t>
            </a:r>
            <a:r>
              <a:rPr lang="fr-FR" dirty="0" err="1"/>
              <a:t>oleander</a:t>
            </a:r>
            <a:r>
              <a:rPr lang="fr-FR" dirty="0"/>
              <a:t>, ne doit pas être confondu avec le laurier sauce (</a:t>
            </a:r>
            <a:r>
              <a:rPr lang="fr-FR" dirty="0" err="1"/>
              <a:t>laurus</a:t>
            </a:r>
            <a:r>
              <a:rPr lang="fr-FR" dirty="0"/>
              <a:t> </a:t>
            </a:r>
            <a:r>
              <a:rPr lang="fr-FR" dirty="0" err="1"/>
              <a:t>nobilis</a:t>
            </a:r>
            <a:r>
              <a:rPr lang="fr-FR" dirty="0"/>
              <a:t>) ou le laurier tin (</a:t>
            </a:r>
            <a:r>
              <a:rPr lang="fr-FR" dirty="0" err="1"/>
              <a:t>viburnum</a:t>
            </a:r>
            <a:r>
              <a:rPr lang="fr-FR" dirty="0"/>
              <a:t> </a:t>
            </a:r>
            <a:r>
              <a:rPr lang="fr-FR" dirty="0" err="1"/>
              <a:t>tinus</a:t>
            </a:r>
            <a:r>
              <a:rPr lang="fr-FR" dirty="0"/>
              <a:t>) voire le laurier cerise (Prunus </a:t>
            </a:r>
            <a:r>
              <a:rPr lang="fr-FR" dirty="0" err="1"/>
              <a:t>laurocerasus</a:t>
            </a:r>
            <a:r>
              <a:rPr lang="fr-FR" dirty="0"/>
              <a:t>). </a:t>
            </a:r>
          </a:p>
          <a:p>
            <a:pPr>
              <a:lnSpc>
                <a:spcPts val="2243"/>
              </a:lnSpc>
            </a:pP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 descr="Une image contenant arbre, Plante terrestre, plante, flore&#10;&#10;Le contenu généré par l’IA peut être incorrect.">
            <a:extLst>
              <a:ext uri="{FF2B5EF4-FFF2-40B4-BE49-F238E27FC236}">
                <a16:creationId xmlns:a16="http://schemas.microsoft.com/office/drawing/2014/main" id="{2E612CFE-87DA-7FF0-2809-5DD8FD290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2309903"/>
            <a:ext cx="6858000" cy="55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FF52B-512E-5AB9-95F6-2560891E499A}"/>
              </a:ext>
            </a:extLst>
          </p:cNvPr>
          <p:cNvSpPr txBox="1"/>
          <p:nvPr/>
        </p:nvSpPr>
        <p:spPr>
          <a:xfrm>
            <a:off x="25400" y="160867"/>
            <a:ext cx="6841066" cy="58426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425"/>
              </a:lnSpc>
            </a:pPr>
            <a:r>
              <a:rPr lang="fr-FR" sz="2400" b="1" dirty="0">
                <a:solidFill>
                  <a:srgbClr val="333333"/>
                </a:solidFill>
                <a:latin typeface="Calibri"/>
                <a:ea typeface="Calibri"/>
                <a:cs typeface="Segoe UI"/>
              </a:rPr>
              <a:t>Pour en savoir plus,</a:t>
            </a:r>
            <a:endParaRPr lang="fr-FR" sz="2400" b="1" dirty="0">
              <a:solidFill>
                <a:srgbClr val="333333"/>
              </a:solidFill>
              <a:latin typeface="Calibri"/>
              <a:cs typeface="Segoe UI"/>
            </a:endParaRPr>
          </a:p>
          <a:p>
            <a:endParaRPr lang="fr-FR" sz="2000" dirty="0">
              <a:solidFill>
                <a:srgbClr val="333333"/>
              </a:solidFill>
              <a:latin typeface="Calibri"/>
              <a:ea typeface="Calibri"/>
              <a:cs typeface="Segoe UI"/>
            </a:endParaRPr>
          </a:p>
          <a:p>
            <a:r>
              <a:rPr lang="fr-FR" dirty="0"/>
              <a:t>Selon les variétés les fleurs peuvent être simples, doubles ou triples, roses, rouges, blanches, saumonées, jaunes, parfois rayées de blanc…. Ses feuilles sont allongées et persistantes. Ces arbustes peuvent atteindre 4 à 5 m et sont présents dans l’ensemble du bassin méditerranéen. Dans le Var ils fleurissent de juin à octobre.</a:t>
            </a:r>
          </a:p>
          <a:p>
            <a:endParaRPr lang="fr-FR" dirty="0"/>
          </a:p>
          <a:p>
            <a:r>
              <a:rPr lang="fr-FR" dirty="0"/>
              <a:t>ATTENTION </a:t>
            </a:r>
          </a:p>
          <a:p>
            <a:r>
              <a:rPr lang="fr-FR" dirty="0"/>
              <a:t>Toutes les parties de la plante (feuilles, fleurs, racines, tiges) sont très toxiques et contiennent notamment de l’oléandrine, qui agit sur la régulation nerveuse des battements cardiaques. </a:t>
            </a:r>
          </a:p>
          <a:p>
            <a:r>
              <a:rPr lang="fr-FR" dirty="0"/>
              <a:t>L'ingestion d'une simple feuille peut être mortelle pour un adulte et un enfant. Les animaux herbivores peuvent également s'empoisonner avec les feuilles de laurier-rose.</a:t>
            </a:r>
          </a:p>
          <a:p>
            <a:endParaRPr lang="fr-FR" dirty="0"/>
          </a:p>
          <a:p>
            <a:r>
              <a:rPr lang="fr-FR" dirty="0"/>
              <a:t>On raconte qu’en 1808, durant la campagne d'Espagne, lors d'un bivouac, 12 soldats de Napoléon auraient fait rôtir des agneaux sur des broches de laurier-rose : 8 seraient mort, les 4 autres auraient été gravement intoxiqués.</a:t>
            </a:r>
          </a:p>
        </p:txBody>
      </p:sp>
      <p:pic>
        <p:nvPicPr>
          <p:cNvPr id="3" name="Image 2" descr="Une image contenant plante, fleur, arbre, pétale&#10;&#10;Le contenu généré par l’IA peut être incorrect.">
            <a:extLst>
              <a:ext uri="{FF2B5EF4-FFF2-40B4-BE49-F238E27FC236}">
                <a16:creationId xmlns:a16="http://schemas.microsoft.com/office/drawing/2014/main" id="{0C14FA7B-7AB0-5E61-1689-BDD9D6C1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849"/>
            <a:ext cx="6858000" cy="5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00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3B3CF-2A8B-4503-883F-98B8FA1CE62F}">
  <ds:schemaRefs>
    <ds:schemaRef ds:uri="f4c7469f-ea08-4a28-abbd-883824f19f6c"/>
    <ds:schemaRef ds:uri="43590ac0-9243-467b-ab7d-a880e2fba6e9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36DFC1-E493-4C41-8B44-92FDD7B02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89DCF1-3DF4-44AE-9B25-879682CB0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216</Words>
  <Application>Microsoft Office PowerPoint</Application>
  <PresentationFormat>Grand écran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COLLET Laurene</cp:lastModifiedBy>
  <cp:revision>30</cp:revision>
  <dcterms:created xsi:type="dcterms:W3CDTF">2025-07-25T10:19:02Z</dcterms:created>
  <dcterms:modified xsi:type="dcterms:W3CDTF">2025-09-22T09:54:57Z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