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024DD-BF9A-5614-47B6-3358CFD03484}" v="86" dt="2025-07-17T12:47:26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316024DD-BF9A-5614-47B6-3358CFD03484}"/>
    <pc:docChg chg="mod addSld modSld modMainMaster setSldSz">
      <pc:chgData name="saisonnier Tourisme Culture Patrimoine" userId="S::saisontcp@lesarcssurargens.fr::0ca65382-e596-453e-9522-818d66b87411" providerId="AD" clId="Web-{316024DD-BF9A-5614-47B6-3358CFD03484}" dt="2025-07-17T12:47:26.121" v="74" actId="14100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316024DD-BF9A-5614-47B6-3358CFD03484}" dt="2025-07-17T12:46:55.574" v="65"/>
        <pc:sldMkLst>
          <pc:docMk/>
          <pc:sldMk cId="3784089036" sldId="256"/>
        </pc:sldMkLst>
        <pc:spChg chg="del">
          <ac:chgData name="saisonnier Tourisme Culture Patrimoine" userId="S::saisontcp@lesarcssurargens.fr::0ca65382-e596-453e-9522-818d66b87411" providerId="AD" clId="Web-{316024DD-BF9A-5614-47B6-3358CFD03484}" dt="2025-07-17T12:43:07.758" v="1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saisonnier Tourisme Culture Patrimoine" userId="S::saisontcp@lesarcssurargens.fr::0ca65382-e596-453e-9522-818d66b87411" providerId="AD" clId="Web-{316024DD-BF9A-5614-47B6-3358CFD03484}" dt="2025-07-17T12:43:09.617" v="2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saisonnier Tourisme Culture Patrimoine" userId="S::saisontcp@lesarcssurargens.fr::0ca65382-e596-453e-9522-818d66b87411" providerId="AD" clId="Web-{316024DD-BF9A-5614-47B6-3358CFD03484}" dt="2025-07-17T12:44:30.353" v="15" actId="20577"/>
          <ac:spMkLst>
            <pc:docMk/>
            <pc:sldMk cId="3784089036" sldId="256"/>
            <ac:spMk id="7" creationId="{844C1C6E-B81F-E72A-12CA-3D2C54914390}"/>
          </ac:spMkLst>
        </pc:spChg>
        <pc:spChg chg="add mod">
          <ac:chgData name="saisonnier Tourisme Culture Patrimoine" userId="S::saisontcp@lesarcssurargens.fr::0ca65382-e596-453e-9522-818d66b87411" providerId="AD" clId="Web-{316024DD-BF9A-5614-47B6-3358CFD03484}" dt="2025-07-17T12:45:49.088" v="37" actId="14100"/>
          <ac:spMkLst>
            <pc:docMk/>
            <pc:sldMk cId="3784089036" sldId="256"/>
            <ac:spMk id="8" creationId="{3B47D166-D310-32DF-04D1-5AF92C99CD73}"/>
          </ac:spMkLst>
        </pc:spChg>
        <pc:picChg chg="add mod">
          <ac:chgData name="saisonnier Tourisme Culture Patrimoine" userId="S::saisontcp@lesarcssurargens.fr::0ca65382-e596-453e-9522-818d66b87411" providerId="AD" clId="Web-{316024DD-BF9A-5614-47B6-3358CFD03484}" dt="2025-07-17T12:44:44.791" v="17" actId="14100"/>
          <ac:picMkLst>
            <pc:docMk/>
            <pc:sldMk cId="3784089036" sldId="256"/>
            <ac:picMk id="4" creationId="{2B85D079-319A-D3EF-CEC9-C3BD3EAA8678}"/>
          </ac:picMkLst>
        </pc:picChg>
        <pc:picChg chg="add del mod">
          <ac:chgData name="saisonnier Tourisme Culture Patrimoine" userId="S::saisontcp@lesarcssurargens.fr::0ca65382-e596-453e-9522-818d66b87411" providerId="AD" clId="Web-{316024DD-BF9A-5614-47B6-3358CFD03484}" dt="2025-07-17T12:46:55.574" v="65"/>
          <ac:picMkLst>
            <pc:docMk/>
            <pc:sldMk cId="3784089036" sldId="256"/>
            <ac:picMk id="5" creationId="{A57D1CB1-7C71-CE86-455C-0D119FE1F633}"/>
          </ac:picMkLst>
        </pc:picChg>
        <pc:picChg chg="add mod">
          <ac:chgData name="saisonnier Tourisme Culture Patrimoine" userId="S::saisontcp@lesarcssurargens.fr::0ca65382-e596-453e-9522-818d66b87411" providerId="AD" clId="Web-{316024DD-BF9A-5614-47B6-3358CFD03484}" dt="2025-07-17T12:44:15.759" v="8" actId="1076"/>
          <ac:picMkLst>
            <pc:docMk/>
            <pc:sldMk cId="3784089036" sldId="256"/>
            <ac:picMk id="6" creationId="{0A30A8BF-4774-30C2-0607-3BE963946AF1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316024DD-BF9A-5614-47B6-3358CFD03484}" dt="2025-07-17T12:47:13.637" v="71"/>
        <pc:sldMkLst>
          <pc:docMk/>
          <pc:sldMk cId="1133351805" sldId="257"/>
        </pc:sldMkLst>
        <pc:spChg chg="del">
          <ac:chgData name="saisonnier Tourisme Culture Patrimoine" userId="S::saisontcp@lesarcssurargens.fr::0ca65382-e596-453e-9522-818d66b87411" providerId="AD" clId="Web-{316024DD-BF9A-5614-47B6-3358CFD03484}" dt="2025-07-17T12:45:57.635" v="39"/>
          <ac:spMkLst>
            <pc:docMk/>
            <pc:sldMk cId="1133351805" sldId="257"/>
            <ac:spMk id="2" creationId="{F6062CF0-A8A1-361D-6CA3-4ED34580A420}"/>
          </ac:spMkLst>
        </pc:spChg>
        <pc:spChg chg="del">
          <ac:chgData name="saisonnier Tourisme Culture Patrimoine" userId="S::saisontcp@lesarcssurargens.fr::0ca65382-e596-453e-9522-818d66b87411" providerId="AD" clId="Web-{316024DD-BF9A-5614-47B6-3358CFD03484}" dt="2025-07-17T12:45:59.385" v="40"/>
          <ac:spMkLst>
            <pc:docMk/>
            <pc:sldMk cId="1133351805" sldId="257"/>
            <ac:spMk id="3" creationId="{23982201-350D-C5D3-FBC2-FA4203AFE323}"/>
          </ac:spMkLst>
        </pc:spChg>
        <pc:spChg chg="add mod">
          <ac:chgData name="saisonnier Tourisme Culture Patrimoine" userId="S::saisontcp@lesarcssurargens.fr::0ca65382-e596-453e-9522-818d66b87411" providerId="AD" clId="Web-{316024DD-BF9A-5614-47B6-3358CFD03484}" dt="2025-07-17T12:46:46.902" v="63" actId="14100"/>
          <ac:spMkLst>
            <pc:docMk/>
            <pc:sldMk cId="1133351805" sldId="257"/>
            <ac:spMk id="4" creationId="{A26D267D-B688-029D-74F2-8251F9EE2AAD}"/>
          </ac:spMkLst>
        </pc:spChg>
        <pc:picChg chg="add del mod">
          <ac:chgData name="saisonnier Tourisme Culture Patrimoine" userId="S::saisontcp@lesarcssurargens.fr::0ca65382-e596-453e-9522-818d66b87411" providerId="AD" clId="Web-{316024DD-BF9A-5614-47B6-3358CFD03484}" dt="2025-07-17T12:47:13.637" v="71"/>
          <ac:picMkLst>
            <pc:docMk/>
            <pc:sldMk cId="1133351805" sldId="257"/>
            <ac:picMk id="5" creationId="{604AD67E-4EF8-224C-276E-060192722A70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316024DD-BF9A-5614-47B6-3358CFD03484}" dt="2025-07-17T12:47:26.121" v="74" actId="14100"/>
        <pc:sldMkLst>
          <pc:docMk/>
          <pc:sldMk cId="1566736694" sldId="258"/>
        </pc:sldMkLst>
        <pc:spChg chg="del">
          <ac:chgData name="saisonnier Tourisme Culture Patrimoine" userId="S::saisontcp@lesarcssurargens.fr::0ca65382-e596-453e-9522-818d66b87411" providerId="AD" clId="Web-{316024DD-BF9A-5614-47B6-3358CFD03484}" dt="2025-07-17T12:47:08.777" v="69"/>
          <ac:spMkLst>
            <pc:docMk/>
            <pc:sldMk cId="1566736694" sldId="258"/>
            <ac:spMk id="2" creationId="{6519B03B-58C1-DF16-2C47-D0A052F4D5AA}"/>
          </ac:spMkLst>
        </pc:spChg>
        <pc:spChg chg="del">
          <ac:chgData name="saisonnier Tourisme Culture Patrimoine" userId="S::saisontcp@lesarcssurargens.fr::0ca65382-e596-453e-9522-818d66b87411" providerId="AD" clId="Web-{316024DD-BF9A-5614-47B6-3358CFD03484}" dt="2025-07-17T12:47:10.465" v="70"/>
          <ac:spMkLst>
            <pc:docMk/>
            <pc:sldMk cId="1566736694" sldId="258"/>
            <ac:spMk id="3" creationId="{7943F397-D58F-958E-9647-24FAF34C7C62}"/>
          </ac:spMkLst>
        </pc:spChg>
        <pc:picChg chg="add mod">
          <ac:chgData name="saisonnier Tourisme Culture Patrimoine" userId="S::saisontcp@lesarcssurargens.fr::0ca65382-e596-453e-9522-818d66b87411" providerId="AD" clId="Web-{316024DD-BF9A-5614-47B6-3358CFD03484}" dt="2025-07-17T12:47:26.121" v="74" actId="14100"/>
          <ac:picMkLst>
            <pc:docMk/>
            <pc:sldMk cId="1566736694" sldId="258"/>
            <ac:picMk id="4" creationId="{AC374542-19CD-F0F7-7A0F-287472376ECE}"/>
          </ac:picMkLst>
        </pc:picChg>
      </pc:sldChg>
      <pc:sldMasterChg chg="modSp modSldLayout">
        <pc:chgData name="saisonnier Tourisme Culture Patrimoine" userId="S::saisontcp@lesarcssurargens.fr::0ca65382-e596-453e-9522-818d66b87411" providerId="AD" clId="Web-{316024DD-BF9A-5614-47B6-3358CFD03484}" dt="2025-07-17T12:43:02.367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316024DD-BF9A-5614-47B6-3358CFD03484}" dt="2025-07-17T12:43:02.367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316024DD-BF9A-5614-47B6-3358CFD03484}" dt="2025-07-17T12:43:02.367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316024DD-BF9A-5614-47B6-3358CFD03484}" dt="2025-07-17T12:43:02.367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316024DD-BF9A-5614-47B6-3358CFD03484}" dt="2025-07-17T12:43:02.367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316024DD-BF9A-5614-47B6-3358CFD03484}" dt="2025-07-17T12:43:02.367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316024DD-BF9A-5614-47B6-3358CFD03484}" dt="2025-07-17T12:43:02.367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316024DD-BF9A-5614-47B6-3358CFD03484}" dt="2025-07-17T12:43:02.367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316024DD-BF9A-5614-47B6-3358CFD03484}" dt="2025-07-17T12:43:02.367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316024DD-BF9A-5614-47B6-3358CFD03484}" dt="2025-07-17T12:43:02.367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316024DD-BF9A-5614-47B6-3358CFD03484}" dt="2025-07-17T12:43:02.367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316024DD-BF9A-5614-47B6-3358CFD03484}" dt="2025-07-17T12:43:02.367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316024DD-BF9A-5614-47B6-3358CFD03484}" dt="2025-07-17T12:43:02.367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316024DD-BF9A-5614-47B6-3358CFD03484}" dt="2025-07-17T12:43:02.367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LON archives 1667.jpg">
            <a:extLst>
              <a:ext uri="{FF2B5EF4-FFF2-40B4-BE49-F238E27FC236}">
                <a16:creationId xmlns:a16="http://schemas.microsoft.com/office/drawing/2014/main" id="{2B85D079-319A-D3EF-CEC9-C3BD3EAA8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" y="2642410"/>
            <a:ext cx="6858000" cy="3651360"/>
          </a:xfrm>
          <a:prstGeom prst="rect">
            <a:avLst/>
          </a:prstGeom>
        </p:spPr>
      </p:pic>
      <p:pic>
        <p:nvPicPr>
          <p:cNvPr id="6" name="Picture 5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0A30A8BF-4774-30C2-0607-3BE96394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61" y="4330"/>
            <a:ext cx="2990850" cy="85725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44C1C6E-B81F-E72A-12CA-3D2C54914390}"/>
              </a:ext>
            </a:extLst>
          </p:cNvPr>
          <p:cNvSpPr txBox="1">
            <a:spLocks/>
          </p:cNvSpPr>
          <p:nvPr/>
        </p:nvSpPr>
        <p:spPr>
          <a:xfrm>
            <a:off x="-16286" y="995565"/>
            <a:ext cx="6861682" cy="1112524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5400" dirty="0"/>
              <a:t>La fontaine du </a:t>
            </a:r>
            <a:r>
              <a:rPr lang="fr-FR" sz="5400" dirty="0" err="1"/>
              <a:t>Thélon</a:t>
            </a:r>
            <a:endParaRPr lang="en-US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7D166-D310-32DF-04D1-5AF92C99CD73}"/>
              </a:ext>
            </a:extLst>
          </p:cNvPr>
          <p:cNvSpPr txBox="1"/>
          <p:nvPr/>
        </p:nvSpPr>
        <p:spPr>
          <a:xfrm>
            <a:off x="-20427" y="6864216"/>
            <a:ext cx="686732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En résumé, </a:t>
            </a: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fr-FR" sz="2400">
                <a:latin typeface="Calibri"/>
                <a:ea typeface="Calibri"/>
                <a:cs typeface="Calibri"/>
              </a:rPr>
              <a:t>Créée au XVIIe, la fontaine est mentionnée plusieurs fois également au XVIIIe dans les archives municipales. 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6D267D-B688-029D-74F2-8251F9EE2AAD}"/>
              </a:ext>
            </a:extLst>
          </p:cNvPr>
          <p:cNvSpPr txBox="1"/>
          <p:nvPr/>
        </p:nvSpPr>
        <p:spPr>
          <a:xfrm>
            <a:off x="0" y="0"/>
            <a:ext cx="6857999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Pour </a:t>
            </a:r>
            <a:r>
              <a:rPr lang="en-US" sz="2400" b="1" err="1">
                <a:latin typeface="Calibri"/>
                <a:ea typeface="Calibri"/>
                <a:cs typeface="Calibri"/>
              </a:rPr>
              <a:t>en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savoir plus,</a:t>
            </a: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pPr algn="just"/>
            <a:r>
              <a:rPr lang="fr-FR" sz="2000">
                <a:latin typeface="Calibri"/>
                <a:ea typeface="Calibri"/>
                <a:cs typeface="Calibri"/>
              </a:rPr>
              <a:t>En voici un exemple datant de 1772 : 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 </a:t>
            </a:r>
            <a:r>
              <a:rPr lang="fr-FR" sz="2000" i="1" dirty="0">
                <a:latin typeface="Calibri"/>
                <a:ea typeface="Calibri"/>
                <a:cs typeface="Calibri"/>
              </a:rPr>
              <a:t>« Rétablissement de la fontaine du </a:t>
            </a:r>
            <a:r>
              <a:rPr lang="fr-FR" sz="2000" i="1" err="1">
                <a:latin typeface="Calibri"/>
                <a:ea typeface="Calibri"/>
                <a:cs typeface="Calibri"/>
              </a:rPr>
              <a:t>Thélon</a:t>
            </a:r>
            <a:r>
              <a:rPr lang="fr-FR" sz="2000" i="1" dirty="0">
                <a:latin typeface="Calibri"/>
                <a:ea typeface="Calibri"/>
                <a:cs typeface="Calibri"/>
              </a:rPr>
              <a:t> : 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i="1" dirty="0">
                <a:latin typeface="Calibri"/>
                <a:ea typeface="Calibri"/>
                <a:cs typeface="Calibri"/>
              </a:rPr>
              <a:t>Le Sieur Marie consul représente que par délibération du conseil de cette communauté du dix juillet 1768 il fut délibéré de rétablir la fontaine qui était autre fois à la rue du </a:t>
            </a:r>
            <a:r>
              <a:rPr lang="fr-FR" sz="2000" i="1" err="1">
                <a:latin typeface="Calibri"/>
                <a:ea typeface="Calibri"/>
                <a:cs typeface="Calibri"/>
              </a:rPr>
              <a:t>Thélon</a:t>
            </a:r>
            <a:r>
              <a:rPr lang="fr-FR" sz="2000" i="1" dirty="0">
                <a:latin typeface="Calibri"/>
                <a:ea typeface="Calibri"/>
                <a:cs typeface="Calibri"/>
              </a:rPr>
              <a:t> et il fut commis à cet effet et Maire Fedon notaire et Paul </a:t>
            </a:r>
            <a:r>
              <a:rPr lang="fr-FR" sz="2000" i="1" err="1">
                <a:latin typeface="Calibri"/>
                <a:ea typeface="Calibri"/>
                <a:cs typeface="Calibri"/>
              </a:rPr>
              <a:t>Corty</a:t>
            </a:r>
            <a:r>
              <a:rPr lang="fr-FR" sz="2000" i="1" dirty="0">
                <a:latin typeface="Calibri"/>
                <a:ea typeface="Calibri"/>
                <a:cs typeface="Calibri"/>
              </a:rPr>
              <a:t>, maçon de ce lieu pour devis de l’état des lieux et de la construction et rétablissement de la dite fontaine …. »  </a:t>
            </a:r>
            <a:r>
              <a:rPr lang="fr-FR" sz="2000" dirty="0">
                <a:latin typeface="Calibri"/>
                <a:ea typeface="Calibri"/>
                <a:cs typeface="Calibri"/>
              </a:rPr>
              <a:t>etc..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35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LON archives 1772 bis.jpg">
            <a:extLst>
              <a:ext uri="{FF2B5EF4-FFF2-40B4-BE49-F238E27FC236}">
                <a16:creationId xmlns:a16="http://schemas.microsoft.com/office/drawing/2014/main" id="{AC374542-19CD-F0F7-7A0F-28747237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2" y="-4152"/>
            <a:ext cx="6862884" cy="125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36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Props1.xml><?xml version="1.0" encoding="utf-8"?>
<ds:datastoreItem xmlns:ds="http://schemas.openxmlformats.org/officeDocument/2006/customXml" ds:itemID="{C8DC9EA4-7ECA-439F-B63E-29866B5E5AE0}"/>
</file>

<file path=customXml/itemProps2.xml><?xml version="1.0" encoding="utf-8"?>
<ds:datastoreItem xmlns:ds="http://schemas.openxmlformats.org/officeDocument/2006/customXml" ds:itemID="{95E71DD2-AFEA-4FC4-84BA-D362F71B4BBA}"/>
</file>

<file path=customXml/itemProps3.xml><?xml version="1.0" encoding="utf-8"?>
<ds:datastoreItem xmlns:ds="http://schemas.openxmlformats.org/officeDocument/2006/customXml" ds:itemID="{9CFF7E23-0689-437E-85F3-9E714B92B4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</cp:revision>
  <dcterms:created xsi:type="dcterms:W3CDTF">2025-07-17T12:42:54Z</dcterms:created>
  <dcterms:modified xsi:type="dcterms:W3CDTF">2025-07-17T12:47:32Z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