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6858000" cy="12192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23122C-9CD4-CC1E-2004-BE39AC380995}" v="144" dt="2025-07-23T12:05:55.200"/>
    <p1510:client id="{9742C8FA-2A74-2C67-9CC6-E4AC28BD001E}" v="15" dt="2025-07-23T07:38:19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3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isonnier Tourisme Culture Patrimoine" userId="S::saisontcp@lesarcssurargens.fr::0ca65382-e596-453e-9522-818d66b87411" providerId="AD" clId="Web-{9742C8FA-2A74-2C67-9CC6-E4AC28BD001E}"/>
    <pc:docChg chg="mod addSld delSld modSld modMainMaster setSldSz">
      <pc:chgData name="saisonnier Tourisme Culture Patrimoine" userId="S::saisontcp@lesarcssurargens.fr::0ca65382-e596-453e-9522-818d66b87411" providerId="AD" clId="Web-{9742C8FA-2A74-2C67-9CC6-E4AC28BD001E}" dt="2025-07-23T07:38:16.710" v="13" actId="20577"/>
      <pc:docMkLst>
        <pc:docMk/>
      </pc:docMkLst>
      <pc:sldChg chg="addSp delSp modSp new">
        <pc:chgData name="saisonnier Tourisme Culture Patrimoine" userId="S::saisontcp@lesarcssurargens.fr::0ca65382-e596-453e-9522-818d66b87411" providerId="AD" clId="Web-{9742C8FA-2A74-2C67-9CC6-E4AC28BD001E}" dt="2025-07-23T07:38:16.710" v="13" actId="20577"/>
        <pc:sldMkLst>
          <pc:docMk/>
          <pc:sldMk cId="3266838044" sldId="256"/>
        </pc:sldMkLst>
        <pc:spChg chg="del">
          <ac:chgData name="saisonnier Tourisme Culture Patrimoine" userId="S::saisontcp@lesarcssurargens.fr::0ca65382-e596-453e-9522-818d66b87411" providerId="AD" clId="Web-{9742C8FA-2A74-2C67-9CC6-E4AC28BD001E}" dt="2025-07-23T07:37:47.069" v="4"/>
          <ac:spMkLst>
            <pc:docMk/>
            <pc:sldMk cId="3266838044" sldId="256"/>
            <ac:spMk id="2" creationId="{6C687C30-829C-A6A9-C5D9-05C25948CB7A}"/>
          </ac:spMkLst>
        </pc:spChg>
        <pc:spChg chg="del">
          <ac:chgData name="saisonnier Tourisme Culture Patrimoine" userId="S::saisontcp@lesarcssurargens.fr::0ca65382-e596-453e-9522-818d66b87411" providerId="AD" clId="Web-{9742C8FA-2A74-2C67-9CC6-E4AC28BD001E}" dt="2025-07-23T07:37:47.069" v="3"/>
          <ac:spMkLst>
            <pc:docMk/>
            <pc:sldMk cId="3266838044" sldId="256"/>
            <ac:spMk id="3" creationId="{3BD1B3F3-D998-8244-0C47-205663B05507}"/>
          </ac:spMkLst>
        </pc:spChg>
        <pc:spChg chg="add mod">
          <ac:chgData name="saisonnier Tourisme Culture Patrimoine" userId="S::saisontcp@lesarcssurargens.fr::0ca65382-e596-453e-9522-818d66b87411" providerId="AD" clId="Web-{9742C8FA-2A74-2C67-9CC6-E4AC28BD001E}" dt="2025-07-23T07:38:16.710" v="13" actId="20577"/>
          <ac:spMkLst>
            <pc:docMk/>
            <pc:sldMk cId="3266838044" sldId="256"/>
            <ac:spMk id="5" creationId="{9C9CF4B5-667E-5FAE-0A88-30F87F117825}"/>
          </ac:spMkLst>
        </pc:spChg>
        <pc:picChg chg="add mod">
          <ac:chgData name="saisonnier Tourisme Culture Patrimoine" userId="S::saisontcp@lesarcssurargens.fr::0ca65382-e596-453e-9522-818d66b87411" providerId="AD" clId="Web-{9742C8FA-2A74-2C67-9CC6-E4AC28BD001E}" dt="2025-07-23T07:37:58.835" v="7" actId="1076"/>
          <ac:picMkLst>
            <pc:docMk/>
            <pc:sldMk cId="3266838044" sldId="256"/>
            <ac:picMk id="4" creationId="{3C5BFDCA-13BF-5488-BBAC-4578FB2188C3}"/>
          </ac:picMkLst>
        </pc:picChg>
      </pc:sldChg>
      <pc:sldChg chg="del">
        <pc:chgData name="saisonnier Tourisme Culture Patrimoine" userId="S::saisontcp@lesarcssurargens.fr::0ca65382-e596-453e-9522-818d66b87411" providerId="AD" clId="Web-{9742C8FA-2A74-2C67-9CC6-E4AC28BD001E}" dt="2025-07-23T07:37:43.007" v="1"/>
        <pc:sldMkLst>
          <pc:docMk/>
          <pc:sldMk cId="3784089036" sldId="256"/>
        </pc:sldMkLst>
      </pc:sldChg>
      <pc:sldMasterChg chg="modSp modSldLayout">
        <pc:chgData name="saisonnier Tourisme Culture Patrimoine" userId="S::saisontcp@lesarcssurargens.fr::0ca65382-e596-453e-9522-818d66b87411" providerId="AD" clId="Web-{9742C8FA-2A74-2C67-9CC6-E4AC28BD001E}" dt="2025-07-23T07:37:40.960" v="0"/>
        <pc:sldMasterMkLst>
          <pc:docMk/>
          <pc:sldMasterMk cId="3071127875" sldId="2147483648"/>
        </pc:sldMasterMkLst>
        <pc:spChg chg="mod">
          <ac:chgData name="saisonnier Tourisme Culture Patrimoine" userId="S::saisontcp@lesarcssurargens.fr::0ca65382-e596-453e-9522-818d66b87411" providerId="AD" clId="Web-{9742C8FA-2A74-2C67-9CC6-E4AC28BD001E}" dt="2025-07-23T07:37:40.960" v="0"/>
          <ac:spMkLst>
            <pc:docMk/>
            <pc:sldMasterMk cId="3071127875" sldId="2147483648"/>
            <ac:spMk id="2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9742C8FA-2A74-2C67-9CC6-E4AC28BD001E}" dt="2025-07-23T07:37:40.960" v="0"/>
          <ac:spMkLst>
            <pc:docMk/>
            <pc:sldMasterMk cId="3071127875" sldId="2147483648"/>
            <ac:spMk id="3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9742C8FA-2A74-2C67-9CC6-E4AC28BD001E}" dt="2025-07-23T07:37:40.960" v="0"/>
          <ac:spMkLst>
            <pc:docMk/>
            <pc:sldMasterMk cId="3071127875" sldId="2147483648"/>
            <ac:spMk id="4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9742C8FA-2A74-2C67-9CC6-E4AC28BD001E}" dt="2025-07-23T07:37:40.960" v="0"/>
          <ac:spMkLst>
            <pc:docMk/>
            <pc:sldMasterMk cId="3071127875" sldId="2147483648"/>
            <ac:spMk id="5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9742C8FA-2A74-2C67-9CC6-E4AC28BD001E}" dt="2025-07-23T07:37:40.960" v="0"/>
          <ac:spMkLst>
            <pc:docMk/>
            <pc:sldMasterMk cId="3071127875" sldId="2147483648"/>
            <ac:spMk id="6" creationId="{00000000-0000-0000-0000-000000000000}"/>
          </ac:spMkLst>
        </pc:spChg>
        <pc:sldLayoutChg chg="modSp">
          <pc:chgData name="saisonnier Tourisme Culture Patrimoine" userId="S::saisontcp@lesarcssurargens.fr::0ca65382-e596-453e-9522-818d66b87411" providerId="AD" clId="Web-{9742C8FA-2A74-2C67-9CC6-E4AC28BD001E}" dt="2025-07-23T07:37:40.960" v="0"/>
          <pc:sldLayoutMkLst>
            <pc:docMk/>
            <pc:sldMasterMk cId="3071127875" sldId="2147483648"/>
            <pc:sldLayoutMk cId="3310491181" sldId="2147483649"/>
          </pc:sldLayoutMkLst>
          <pc:spChg chg="mod">
            <ac:chgData name="saisonnier Tourisme Culture Patrimoine" userId="S::saisontcp@lesarcssurargens.fr::0ca65382-e596-453e-9522-818d66b87411" providerId="AD" clId="Web-{9742C8FA-2A74-2C67-9CC6-E4AC28BD001E}" dt="2025-07-23T07:37:40.960" v="0"/>
            <ac:spMkLst>
              <pc:docMk/>
              <pc:sldMasterMk cId="3071127875" sldId="2147483648"/>
              <pc:sldLayoutMk cId="3310491181" sldId="2147483649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9742C8FA-2A74-2C67-9CC6-E4AC28BD001E}" dt="2025-07-23T07:37:40.960" v="0"/>
            <ac:spMkLst>
              <pc:docMk/>
              <pc:sldMasterMk cId="3071127875" sldId="2147483648"/>
              <pc:sldLayoutMk cId="3310491181" sldId="2147483649"/>
              <ac:spMk id="3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9742C8FA-2A74-2C67-9CC6-E4AC28BD001E}" dt="2025-07-23T07:37:40.960" v="0"/>
          <pc:sldLayoutMkLst>
            <pc:docMk/>
            <pc:sldMasterMk cId="3071127875" sldId="2147483648"/>
            <pc:sldLayoutMk cId="3466923455" sldId="2147483651"/>
          </pc:sldLayoutMkLst>
          <pc:spChg chg="mod">
            <ac:chgData name="saisonnier Tourisme Culture Patrimoine" userId="S::saisontcp@lesarcssurargens.fr::0ca65382-e596-453e-9522-818d66b87411" providerId="AD" clId="Web-{9742C8FA-2A74-2C67-9CC6-E4AC28BD001E}" dt="2025-07-23T07:37:40.960" v="0"/>
            <ac:spMkLst>
              <pc:docMk/>
              <pc:sldMasterMk cId="3071127875" sldId="2147483648"/>
              <pc:sldLayoutMk cId="3466923455" sldId="2147483651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9742C8FA-2A74-2C67-9CC6-E4AC28BD001E}" dt="2025-07-23T07:37:40.960" v="0"/>
            <ac:spMkLst>
              <pc:docMk/>
              <pc:sldMasterMk cId="3071127875" sldId="2147483648"/>
              <pc:sldLayoutMk cId="3466923455" sldId="2147483651"/>
              <ac:spMk id="3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9742C8FA-2A74-2C67-9CC6-E4AC28BD001E}" dt="2025-07-23T07:37:40.960" v="0"/>
          <pc:sldLayoutMkLst>
            <pc:docMk/>
            <pc:sldMasterMk cId="3071127875" sldId="2147483648"/>
            <pc:sldLayoutMk cId="3747632232" sldId="2147483652"/>
          </pc:sldLayoutMkLst>
          <pc:spChg chg="mod">
            <ac:chgData name="saisonnier Tourisme Culture Patrimoine" userId="S::saisontcp@lesarcssurargens.fr::0ca65382-e596-453e-9522-818d66b87411" providerId="AD" clId="Web-{9742C8FA-2A74-2C67-9CC6-E4AC28BD001E}" dt="2025-07-23T07:37:40.960" v="0"/>
            <ac:spMkLst>
              <pc:docMk/>
              <pc:sldMasterMk cId="3071127875" sldId="2147483648"/>
              <pc:sldLayoutMk cId="3747632232" sldId="2147483652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9742C8FA-2A74-2C67-9CC6-E4AC28BD001E}" dt="2025-07-23T07:37:40.960" v="0"/>
            <ac:spMkLst>
              <pc:docMk/>
              <pc:sldMasterMk cId="3071127875" sldId="2147483648"/>
              <pc:sldLayoutMk cId="3747632232" sldId="2147483652"/>
              <ac:spMk id="4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9742C8FA-2A74-2C67-9CC6-E4AC28BD001E}" dt="2025-07-23T07:37:40.960" v="0"/>
          <pc:sldLayoutMkLst>
            <pc:docMk/>
            <pc:sldMasterMk cId="3071127875" sldId="2147483648"/>
            <pc:sldLayoutMk cId="2611866596" sldId="2147483653"/>
          </pc:sldLayoutMkLst>
          <pc:spChg chg="mod">
            <ac:chgData name="saisonnier Tourisme Culture Patrimoine" userId="S::saisontcp@lesarcssurargens.fr::0ca65382-e596-453e-9522-818d66b87411" providerId="AD" clId="Web-{9742C8FA-2A74-2C67-9CC6-E4AC28BD001E}" dt="2025-07-23T07:37:40.960" v="0"/>
            <ac:spMkLst>
              <pc:docMk/>
              <pc:sldMasterMk cId="3071127875" sldId="2147483648"/>
              <pc:sldLayoutMk cId="2611866596" sldId="2147483653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9742C8FA-2A74-2C67-9CC6-E4AC28BD001E}" dt="2025-07-23T07:37:40.960" v="0"/>
            <ac:spMkLst>
              <pc:docMk/>
              <pc:sldMasterMk cId="3071127875" sldId="2147483648"/>
              <pc:sldLayoutMk cId="2611866596" sldId="2147483653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9742C8FA-2A74-2C67-9CC6-E4AC28BD001E}" dt="2025-07-23T07:37:40.960" v="0"/>
            <ac:spMkLst>
              <pc:docMk/>
              <pc:sldMasterMk cId="3071127875" sldId="2147483648"/>
              <pc:sldLayoutMk cId="2611866596" sldId="2147483653"/>
              <ac:spMk id="4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9742C8FA-2A74-2C67-9CC6-E4AC28BD001E}" dt="2025-07-23T07:37:40.960" v="0"/>
            <ac:spMkLst>
              <pc:docMk/>
              <pc:sldMasterMk cId="3071127875" sldId="2147483648"/>
              <pc:sldLayoutMk cId="2611866596" sldId="2147483653"/>
              <ac:spMk id="5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9742C8FA-2A74-2C67-9CC6-E4AC28BD001E}" dt="2025-07-23T07:37:40.960" v="0"/>
            <ac:spMkLst>
              <pc:docMk/>
              <pc:sldMasterMk cId="3071127875" sldId="2147483648"/>
              <pc:sldLayoutMk cId="2611866596" sldId="2147483653"/>
              <ac:spMk id="6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9742C8FA-2A74-2C67-9CC6-E4AC28BD001E}" dt="2025-07-23T07:37:40.960" v="0"/>
          <pc:sldLayoutMkLst>
            <pc:docMk/>
            <pc:sldMasterMk cId="3071127875" sldId="2147483648"/>
            <pc:sldLayoutMk cId="2706407263" sldId="2147483656"/>
          </pc:sldLayoutMkLst>
          <pc:spChg chg="mod">
            <ac:chgData name="saisonnier Tourisme Culture Patrimoine" userId="S::saisontcp@lesarcssurargens.fr::0ca65382-e596-453e-9522-818d66b87411" providerId="AD" clId="Web-{9742C8FA-2A74-2C67-9CC6-E4AC28BD001E}" dt="2025-07-23T07:37:40.960" v="0"/>
            <ac:spMkLst>
              <pc:docMk/>
              <pc:sldMasterMk cId="3071127875" sldId="2147483648"/>
              <pc:sldLayoutMk cId="2706407263" sldId="2147483656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9742C8FA-2A74-2C67-9CC6-E4AC28BD001E}" dt="2025-07-23T07:37:40.960" v="0"/>
            <ac:spMkLst>
              <pc:docMk/>
              <pc:sldMasterMk cId="3071127875" sldId="2147483648"/>
              <pc:sldLayoutMk cId="2706407263" sldId="2147483656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9742C8FA-2A74-2C67-9CC6-E4AC28BD001E}" dt="2025-07-23T07:37:40.960" v="0"/>
            <ac:spMkLst>
              <pc:docMk/>
              <pc:sldMasterMk cId="3071127875" sldId="2147483648"/>
              <pc:sldLayoutMk cId="2706407263" sldId="2147483656"/>
              <ac:spMk id="4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9742C8FA-2A74-2C67-9CC6-E4AC28BD001E}" dt="2025-07-23T07:37:40.960" v="0"/>
          <pc:sldLayoutMkLst>
            <pc:docMk/>
            <pc:sldMasterMk cId="3071127875" sldId="2147483648"/>
            <pc:sldLayoutMk cId="1610903340" sldId="2147483657"/>
          </pc:sldLayoutMkLst>
          <pc:spChg chg="mod">
            <ac:chgData name="saisonnier Tourisme Culture Patrimoine" userId="S::saisontcp@lesarcssurargens.fr::0ca65382-e596-453e-9522-818d66b87411" providerId="AD" clId="Web-{9742C8FA-2A74-2C67-9CC6-E4AC28BD001E}" dt="2025-07-23T07:37:40.960" v="0"/>
            <ac:spMkLst>
              <pc:docMk/>
              <pc:sldMasterMk cId="3071127875" sldId="2147483648"/>
              <pc:sldLayoutMk cId="1610903340" sldId="2147483657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9742C8FA-2A74-2C67-9CC6-E4AC28BD001E}" dt="2025-07-23T07:37:40.960" v="0"/>
            <ac:spMkLst>
              <pc:docMk/>
              <pc:sldMasterMk cId="3071127875" sldId="2147483648"/>
              <pc:sldLayoutMk cId="1610903340" sldId="2147483657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9742C8FA-2A74-2C67-9CC6-E4AC28BD001E}" dt="2025-07-23T07:37:40.960" v="0"/>
            <ac:spMkLst>
              <pc:docMk/>
              <pc:sldMasterMk cId="3071127875" sldId="2147483648"/>
              <pc:sldLayoutMk cId="1610903340" sldId="2147483657"/>
              <ac:spMk id="4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9742C8FA-2A74-2C67-9CC6-E4AC28BD001E}" dt="2025-07-23T07:37:40.960" v="0"/>
          <pc:sldLayoutMkLst>
            <pc:docMk/>
            <pc:sldMasterMk cId="3071127875" sldId="2147483648"/>
            <pc:sldLayoutMk cId="1902177510" sldId="2147483659"/>
          </pc:sldLayoutMkLst>
          <pc:spChg chg="mod">
            <ac:chgData name="saisonnier Tourisme Culture Patrimoine" userId="S::saisontcp@lesarcssurargens.fr::0ca65382-e596-453e-9522-818d66b87411" providerId="AD" clId="Web-{9742C8FA-2A74-2C67-9CC6-E4AC28BD001E}" dt="2025-07-23T07:37:40.960" v="0"/>
            <ac:spMkLst>
              <pc:docMk/>
              <pc:sldMasterMk cId="3071127875" sldId="2147483648"/>
              <pc:sldLayoutMk cId="1902177510" sldId="2147483659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9742C8FA-2A74-2C67-9CC6-E4AC28BD001E}" dt="2025-07-23T07:37:40.960" v="0"/>
            <ac:spMkLst>
              <pc:docMk/>
              <pc:sldMasterMk cId="3071127875" sldId="2147483648"/>
              <pc:sldLayoutMk cId="1902177510" sldId="2147483659"/>
              <ac:spMk id="3" creationId="{00000000-0000-0000-0000-000000000000}"/>
            </ac:spMkLst>
          </pc:spChg>
        </pc:sldLayoutChg>
      </pc:sldMasterChg>
    </pc:docChg>
  </pc:docChgLst>
  <pc:docChgLst>
    <pc:chgData name="saisonnier Tourisme Culture Patrimoine" userId="S::saisontcp@lesarcssurargens.fr::0ca65382-e596-453e-9522-818d66b87411" providerId="AD" clId="Web-{6123122C-9CD4-CC1E-2004-BE39AC380995}"/>
    <pc:docChg chg="addSld modSld">
      <pc:chgData name="saisonnier Tourisme Culture Patrimoine" userId="S::saisontcp@lesarcssurargens.fr::0ca65382-e596-453e-9522-818d66b87411" providerId="AD" clId="Web-{6123122C-9CD4-CC1E-2004-BE39AC380995}" dt="2025-07-23T12:05:55.200" v="121" actId="1076"/>
      <pc:docMkLst>
        <pc:docMk/>
      </pc:docMkLst>
      <pc:sldChg chg="addSp delSp modSp">
        <pc:chgData name="saisonnier Tourisme Culture Patrimoine" userId="S::saisontcp@lesarcssurargens.fr::0ca65382-e596-453e-9522-818d66b87411" providerId="AD" clId="Web-{6123122C-9CD4-CC1E-2004-BE39AC380995}" dt="2025-07-23T12:05:43.560" v="117"/>
        <pc:sldMkLst>
          <pc:docMk/>
          <pc:sldMk cId="3266838044" sldId="256"/>
        </pc:sldMkLst>
        <pc:spChg chg="add mod">
          <ac:chgData name="saisonnier Tourisme Culture Patrimoine" userId="S::saisontcp@lesarcssurargens.fr::0ca65382-e596-453e-9522-818d66b87411" providerId="AD" clId="Web-{6123122C-9CD4-CC1E-2004-BE39AC380995}" dt="2025-07-23T12:02:27.294" v="39" actId="1076"/>
          <ac:spMkLst>
            <pc:docMk/>
            <pc:sldMk cId="3266838044" sldId="256"/>
            <ac:spMk id="10" creationId="{9864842D-FC7E-64EF-5ADF-8D45B3B56CBC}"/>
          </ac:spMkLst>
        </pc:spChg>
        <pc:picChg chg="add del mod">
          <ac:chgData name="saisonnier Tourisme Culture Patrimoine" userId="S::saisontcp@lesarcssurargens.fr::0ca65382-e596-453e-9522-818d66b87411" providerId="AD" clId="Web-{6123122C-9CD4-CC1E-2004-BE39AC380995}" dt="2025-07-23T12:04:53.200" v="98"/>
          <ac:picMkLst>
            <pc:docMk/>
            <pc:sldMk cId="3266838044" sldId="256"/>
            <ac:picMk id="2" creationId="{9A3E5346-C79F-D93A-767E-B407ECE1CD20}"/>
          </ac:picMkLst>
        </pc:picChg>
        <pc:picChg chg="add del mod">
          <ac:chgData name="saisonnier Tourisme Culture Patrimoine" userId="S::saisontcp@lesarcssurargens.fr::0ca65382-e596-453e-9522-818d66b87411" providerId="AD" clId="Web-{6123122C-9CD4-CC1E-2004-BE39AC380995}" dt="2025-07-23T12:04:26.575" v="89"/>
          <ac:picMkLst>
            <pc:docMk/>
            <pc:sldMk cId="3266838044" sldId="256"/>
            <ac:picMk id="3" creationId="{3189936D-8D14-F2B3-D163-4D2BEB66D2FE}"/>
          </ac:picMkLst>
        </pc:picChg>
        <pc:picChg chg="add del mod">
          <ac:chgData name="saisonnier Tourisme Culture Patrimoine" userId="S::saisontcp@lesarcssurargens.fr::0ca65382-e596-453e-9522-818d66b87411" providerId="AD" clId="Web-{6123122C-9CD4-CC1E-2004-BE39AC380995}" dt="2025-07-23T12:02:38.294" v="43"/>
          <ac:picMkLst>
            <pc:docMk/>
            <pc:sldMk cId="3266838044" sldId="256"/>
            <ac:picMk id="6" creationId="{08C07C25-5B79-D6BA-B903-31B17F6C1CD8}"/>
          </ac:picMkLst>
        </pc:picChg>
        <pc:picChg chg="add del mod">
          <ac:chgData name="saisonnier Tourisme Culture Patrimoine" userId="S::saisontcp@lesarcssurargens.fr::0ca65382-e596-453e-9522-818d66b87411" providerId="AD" clId="Web-{6123122C-9CD4-CC1E-2004-BE39AC380995}" dt="2025-07-23T12:05:43.560" v="117"/>
          <ac:picMkLst>
            <pc:docMk/>
            <pc:sldMk cId="3266838044" sldId="256"/>
            <ac:picMk id="7" creationId="{E4A2D007-034C-9A51-7247-F001E69E1F2D}"/>
          </ac:picMkLst>
        </pc:picChg>
        <pc:picChg chg="add del mod">
          <ac:chgData name="saisonnier Tourisme Culture Patrimoine" userId="S::saisontcp@lesarcssurargens.fr::0ca65382-e596-453e-9522-818d66b87411" providerId="AD" clId="Web-{6123122C-9CD4-CC1E-2004-BE39AC380995}" dt="2025-07-23T12:05:18.591" v="104"/>
          <ac:picMkLst>
            <pc:docMk/>
            <pc:sldMk cId="3266838044" sldId="256"/>
            <ac:picMk id="8" creationId="{E4BED9B8-235C-D794-9B40-490173530BC0}"/>
          </ac:picMkLst>
        </pc:picChg>
        <pc:picChg chg="add mod">
          <ac:chgData name="saisonnier Tourisme Culture Patrimoine" userId="S::saisontcp@lesarcssurargens.fr::0ca65382-e596-453e-9522-818d66b87411" providerId="AD" clId="Web-{6123122C-9CD4-CC1E-2004-BE39AC380995}" dt="2025-07-23T12:01:23.153" v="13" actId="14100"/>
          <ac:picMkLst>
            <pc:docMk/>
            <pc:sldMk cId="3266838044" sldId="256"/>
            <ac:picMk id="9" creationId="{C816A8B0-D00F-3D84-18E7-5FC0183E4A07}"/>
          </ac:picMkLst>
        </pc:picChg>
      </pc:sldChg>
      <pc:sldChg chg="addSp delSp modSp new">
        <pc:chgData name="saisonnier Tourisme Culture Patrimoine" userId="S::saisontcp@lesarcssurargens.fr::0ca65382-e596-453e-9522-818d66b87411" providerId="AD" clId="Web-{6123122C-9CD4-CC1E-2004-BE39AC380995}" dt="2025-07-23T12:02:48.388" v="47" actId="1076"/>
        <pc:sldMkLst>
          <pc:docMk/>
          <pc:sldMk cId="1093193485" sldId="257"/>
        </pc:sldMkLst>
        <pc:spChg chg="del">
          <ac:chgData name="saisonnier Tourisme Culture Patrimoine" userId="S::saisontcp@lesarcssurargens.fr::0ca65382-e596-453e-9522-818d66b87411" providerId="AD" clId="Web-{6123122C-9CD4-CC1E-2004-BE39AC380995}" dt="2025-07-23T12:02:31.919" v="42"/>
          <ac:spMkLst>
            <pc:docMk/>
            <pc:sldMk cId="1093193485" sldId="257"/>
            <ac:spMk id="2" creationId="{DDFD5625-ABEF-5F18-612F-3FE189BE3369}"/>
          </ac:spMkLst>
        </pc:spChg>
        <pc:spChg chg="del">
          <ac:chgData name="saisonnier Tourisme Culture Patrimoine" userId="S::saisontcp@lesarcssurargens.fr::0ca65382-e596-453e-9522-818d66b87411" providerId="AD" clId="Web-{6123122C-9CD4-CC1E-2004-BE39AC380995}" dt="2025-07-23T12:02:31.919" v="41"/>
          <ac:spMkLst>
            <pc:docMk/>
            <pc:sldMk cId="1093193485" sldId="257"/>
            <ac:spMk id="3" creationId="{A96BBA91-69E4-9126-F2D2-960B608F4BD8}"/>
          </ac:spMkLst>
        </pc:spChg>
        <pc:picChg chg="add mod">
          <ac:chgData name="saisonnier Tourisme Culture Patrimoine" userId="S::saisontcp@lesarcssurargens.fr::0ca65382-e596-453e-9522-818d66b87411" providerId="AD" clId="Web-{6123122C-9CD4-CC1E-2004-BE39AC380995}" dt="2025-07-23T12:02:48.388" v="47" actId="1076"/>
          <ac:picMkLst>
            <pc:docMk/>
            <pc:sldMk cId="1093193485" sldId="257"/>
            <ac:picMk id="4" creationId="{083180B3-ECC8-75AE-D5A2-65F305DA250F}"/>
          </ac:picMkLst>
        </pc:picChg>
      </pc:sldChg>
      <pc:sldChg chg="addSp delSp modSp new">
        <pc:chgData name="saisonnier Tourisme Culture Patrimoine" userId="S::saisontcp@lesarcssurargens.fr::0ca65382-e596-453e-9522-818d66b87411" providerId="AD" clId="Web-{6123122C-9CD4-CC1E-2004-BE39AC380995}" dt="2025-07-23T12:04:12.935" v="85" actId="20577"/>
        <pc:sldMkLst>
          <pc:docMk/>
          <pc:sldMk cId="2973457024" sldId="258"/>
        </pc:sldMkLst>
        <pc:spChg chg="del">
          <ac:chgData name="saisonnier Tourisme Culture Patrimoine" userId="S::saisontcp@lesarcssurargens.fr::0ca65382-e596-453e-9522-818d66b87411" providerId="AD" clId="Web-{6123122C-9CD4-CC1E-2004-BE39AC380995}" dt="2025-07-23T12:02:52.778" v="50"/>
          <ac:spMkLst>
            <pc:docMk/>
            <pc:sldMk cId="2973457024" sldId="258"/>
            <ac:spMk id="2" creationId="{F4FD233E-0BB8-C921-7023-698539F499E1}"/>
          </ac:spMkLst>
        </pc:spChg>
        <pc:spChg chg="del">
          <ac:chgData name="saisonnier Tourisme Culture Patrimoine" userId="S::saisontcp@lesarcssurargens.fr::0ca65382-e596-453e-9522-818d66b87411" providerId="AD" clId="Web-{6123122C-9CD4-CC1E-2004-BE39AC380995}" dt="2025-07-23T12:02:52.778" v="49"/>
          <ac:spMkLst>
            <pc:docMk/>
            <pc:sldMk cId="2973457024" sldId="258"/>
            <ac:spMk id="3" creationId="{5690F50D-C17F-4DAE-675C-60A3CF1A58FB}"/>
          </ac:spMkLst>
        </pc:spChg>
        <pc:spChg chg="add mod">
          <ac:chgData name="saisonnier Tourisme Culture Patrimoine" userId="S::saisontcp@lesarcssurargens.fr::0ca65382-e596-453e-9522-818d66b87411" providerId="AD" clId="Web-{6123122C-9CD4-CC1E-2004-BE39AC380995}" dt="2025-07-23T12:04:12.935" v="85" actId="20577"/>
          <ac:spMkLst>
            <pc:docMk/>
            <pc:sldMk cId="2973457024" sldId="258"/>
            <ac:spMk id="4" creationId="{2CD6E23B-F646-9CF6-D07C-7DC9CC153938}"/>
          </ac:spMkLst>
        </pc:spChg>
      </pc:sldChg>
      <pc:sldChg chg="addSp delSp modSp new">
        <pc:chgData name="saisonnier Tourisme Culture Patrimoine" userId="S::saisontcp@lesarcssurargens.fr::0ca65382-e596-453e-9522-818d66b87411" providerId="AD" clId="Web-{6123122C-9CD4-CC1E-2004-BE39AC380995}" dt="2025-07-23T12:04:42.341" v="94" actId="1076"/>
        <pc:sldMkLst>
          <pc:docMk/>
          <pc:sldMk cId="3539930499" sldId="259"/>
        </pc:sldMkLst>
        <pc:spChg chg="del">
          <ac:chgData name="saisonnier Tourisme Culture Patrimoine" userId="S::saisontcp@lesarcssurargens.fr::0ca65382-e596-453e-9522-818d66b87411" providerId="AD" clId="Web-{6123122C-9CD4-CC1E-2004-BE39AC380995}" dt="2025-07-23T12:04:18.810" v="88"/>
          <ac:spMkLst>
            <pc:docMk/>
            <pc:sldMk cId="3539930499" sldId="259"/>
            <ac:spMk id="2" creationId="{021A7E09-95B2-45ED-9382-27A6476134D0}"/>
          </ac:spMkLst>
        </pc:spChg>
        <pc:spChg chg="del">
          <ac:chgData name="saisonnier Tourisme Culture Patrimoine" userId="S::saisontcp@lesarcssurargens.fr::0ca65382-e596-453e-9522-818d66b87411" providerId="AD" clId="Web-{6123122C-9CD4-CC1E-2004-BE39AC380995}" dt="2025-07-23T12:04:18.810" v="87"/>
          <ac:spMkLst>
            <pc:docMk/>
            <pc:sldMk cId="3539930499" sldId="259"/>
            <ac:spMk id="3" creationId="{9E6818BF-5532-2DF4-B8C4-8EDF472489EB}"/>
          </ac:spMkLst>
        </pc:spChg>
        <pc:picChg chg="add mod">
          <ac:chgData name="saisonnier Tourisme Culture Patrimoine" userId="S::saisontcp@lesarcssurargens.fr::0ca65382-e596-453e-9522-818d66b87411" providerId="AD" clId="Web-{6123122C-9CD4-CC1E-2004-BE39AC380995}" dt="2025-07-23T12:04:42.341" v="94" actId="1076"/>
          <ac:picMkLst>
            <pc:docMk/>
            <pc:sldMk cId="3539930499" sldId="259"/>
            <ac:picMk id="4" creationId="{0ACDA303-E3C1-4785-B100-FD768E15189A}"/>
          </ac:picMkLst>
        </pc:picChg>
      </pc:sldChg>
      <pc:sldChg chg="addSp delSp modSp new">
        <pc:chgData name="saisonnier Tourisme Culture Patrimoine" userId="S::saisontcp@lesarcssurargens.fr::0ca65382-e596-453e-9522-818d66b87411" providerId="AD" clId="Web-{6123122C-9CD4-CC1E-2004-BE39AC380995}" dt="2025-07-23T12:05:06.794" v="102" actId="1076"/>
        <pc:sldMkLst>
          <pc:docMk/>
          <pc:sldMk cId="1261358388" sldId="260"/>
        </pc:sldMkLst>
        <pc:spChg chg="del">
          <ac:chgData name="saisonnier Tourisme Culture Patrimoine" userId="S::saisontcp@lesarcssurargens.fr::0ca65382-e596-453e-9522-818d66b87411" providerId="AD" clId="Web-{6123122C-9CD4-CC1E-2004-BE39AC380995}" dt="2025-07-23T12:04:46.857" v="97"/>
          <ac:spMkLst>
            <pc:docMk/>
            <pc:sldMk cId="1261358388" sldId="260"/>
            <ac:spMk id="2" creationId="{79CE0074-D884-EBBB-0526-7333646B37D3}"/>
          </ac:spMkLst>
        </pc:spChg>
        <pc:spChg chg="del">
          <ac:chgData name="saisonnier Tourisme Culture Patrimoine" userId="S::saisontcp@lesarcssurargens.fr::0ca65382-e596-453e-9522-818d66b87411" providerId="AD" clId="Web-{6123122C-9CD4-CC1E-2004-BE39AC380995}" dt="2025-07-23T12:04:46.857" v="96"/>
          <ac:spMkLst>
            <pc:docMk/>
            <pc:sldMk cId="1261358388" sldId="260"/>
            <ac:spMk id="3" creationId="{1BA2BBA2-AF4D-93CA-32A5-70AE89CFC46A}"/>
          </ac:spMkLst>
        </pc:spChg>
        <pc:picChg chg="add mod">
          <ac:chgData name="saisonnier Tourisme Culture Patrimoine" userId="S::saisontcp@lesarcssurargens.fr::0ca65382-e596-453e-9522-818d66b87411" providerId="AD" clId="Web-{6123122C-9CD4-CC1E-2004-BE39AC380995}" dt="2025-07-23T12:05:06.794" v="102" actId="1076"/>
          <ac:picMkLst>
            <pc:docMk/>
            <pc:sldMk cId="1261358388" sldId="260"/>
            <ac:picMk id="4" creationId="{21495074-9AD0-177F-9E0E-658E83FFE450}"/>
          </ac:picMkLst>
        </pc:picChg>
      </pc:sldChg>
      <pc:sldChg chg="addSp delSp modSp new">
        <pc:chgData name="saisonnier Tourisme Culture Patrimoine" userId="S::saisontcp@lesarcssurargens.fr::0ca65382-e596-453e-9522-818d66b87411" providerId="AD" clId="Web-{6123122C-9CD4-CC1E-2004-BE39AC380995}" dt="2025-07-23T12:05:34.013" v="113" actId="1076"/>
        <pc:sldMkLst>
          <pc:docMk/>
          <pc:sldMk cId="3277909474" sldId="261"/>
        </pc:sldMkLst>
        <pc:spChg chg="del">
          <ac:chgData name="saisonnier Tourisme Culture Patrimoine" userId="S::saisontcp@lesarcssurargens.fr::0ca65382-e596-453e-9522-818d66b87411" providerId="AD" clId="Web-{6123122C-9CD4-CC1E-2004-BE39AC380995}" dt="2025-07-23T12:05:23.544" v="107"/>
          <ac:spMkLst>
            <pc:docMk/>
            <pc:sldMk cId="3277909474" sldId="261"/>
            <ac:spMk id="2" creationId="{7E7BE37A-3069-D5D7-507F-35FC75D91EA1}"/>
          </ac:spMkLst>
        </pc:spChg>
        <pc:spChg chg="del">
          <ac:chgData name="saisonnier Tourisme Culture Patrimoine" userId="S::saisontcp@lesarcssurargens.fr::0ca65382-e596-453e-9522-818d66b87411" providerId="AD" clId="Web-{6123122C-9CD4-CC1E-2004-BE39AC380995}" dt="2025-07-23T12:05:23.544" v="106"/>
          <ac:spMkLst>
            <pc:docMk/>
            <pc:sldMk cId="3277909474" sldId="261"/>
            <ac:spMk id="3" creationId="{C394B030-AB9C-14DF-BDD7-E49859FCA4FB}"/>
          </ac:spMkLst>
        </pc:spChg>
        <pc:picChg chg="add mod">
          <ac:chgData name="saisonnier Tourisme Culture Patrimoine" userId="S::saisontcp@lesarcssurargens.fr::0ca65382-e596-453e-9522-818d66b87411" providerId="AD" clId="Web-{6123122C-9CD4-CC1E-2004-BE39AC380995}" dt="2025-07-23T12:05:34.013" v="113" actId="1076"/>
          <ac:picMkLst>
            <pc:docMk/>
            <pc:sldMk cId="3277909474" sldId="261"/>
            <ac:picMk id="4" creationId="{3BCAB7D7-570E-A603-8C5B-B9D813941683}"/>
          </ac:picMkLst>
        </pc:picChg>
      </pc:sldChg>
      <pc:sldChg chg="addSp delSp modSp new">
        <pc:chgData name="saisonnier Tourisme Culture Patrimoine" userId="S::saisontcp@lesarcssurargens.fr::0ca65382-e596-453e-9522-818d66b87411" providerId="AD" clId="Web-{6123122C-9CD4-CC1E-2004-BE39AC380995}" dt="2025-07-23T12:05:55.200" v="121" actId="1076"/>
        <pc:sldMkLst>
          <pc:docMk/>
          <pc:sldMk cId="3959536137" sldId="262"/>
        </pc:sldMkLst>
        <pc:spChg chg="del">
          <ac:chgData name="saisonnier Tourisme Culture Patrimoine" userId="S::saisontcp@lesarcssurargens.fr::0ca65382-e596-453e-9522-818d66b87411" providerId="AD" clId="Web-{6123122C-9CD4-CC1E-2004-BE39AC380995}" dt="2025-07-23T12:05:38.872" v="116"/>
          <ac:spMkLst>
            <pc:docMk/>
            <pc:sldMk cId="3959536137" sldId="262"/>
            <ac:spMk id="2" creationId="{2F6D756C-F18E-1B5C-9F0E-16970075A6B4}"/>
          </ac:spMkLst>
        </pc:spChg>
        <pc:spChg chg="del">
          <ac:chgData name="saisonnier Tourisme Culture Patrimoine" userId="S::saisontcp@lesarcssurargens.fr::0ca65382-e596-453e-9522-818d66b87411" providerId="AD" clId="Web-{6123122C-9CD4-CC1E-2004-BE39AC380995}" dt="2025-07-23T12:05:38.872" v="115"/>
          <ac:spMkLst>
            <pc:docMk/>
            <pc:sldMk cId="3959536137" sldId="262"/>
            <ac:spMk id="3" creationId="{090C46C1-BEF9-CF1C-B309-1A3E903C4767}"/>
          </ac:spMkLst>
        </pc:spChg>
        <pc:picChg chg="add mod">
          <ac:chgData name="saisonnier Tourisme Culture Patrimoine" userId="S::saisontcp@lesarcssurargens.fr::0ca65382-e596-453e-9522-818d66b87411" providerId="AD" clId="Web-{6123122C-9CD4-CC1E-2004-BE39AC380995}" dt="2025-07-23T12:05:55.200" v="121" actId="1076"/>
          <ac:picMkLst>
            <pc:docMk/>
            <pc:sldMk cId="3959536137" sldId="262"/>
            <ac:picMk id="4" creationId="{902C2D14-AE7E-8834-0B39-7C9317DB424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7250" y="1995312"/>
            <a:ext cx="5143500" cy="4244622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07756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1487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916" y="3039535"/>
            <a:ext cx="5915025" cy="5071532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916" y="8159046"/>
            <a:ext cx="5915025" cy="266699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81" y="649112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e image contenant Graphique, capture d’écran, graphisme, Police&#10;&#10;Le contenu généré par l’IA peut être incorrect.">
            <a:extLst>
              <a:ext uri="{FF2B5EF4-FFF2-40B4-BE49-F238E27FC236}">
                <a16:creationId xmlns:a16="http://schemas.microsoft.com/office/drawing/2014/main" id="{3C5BFDCA-13BF-5488-BBAC-4578FB218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71" y="131273"/>
            <a:ext cx="2457450" cy="714375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9C9CF4B5-667E-5FAE-0A88-30F87F117825}"/>
              </a:ext>
            </a:extLst>
          </p:cNvPr>
          <p:cNvSpPr>
            <a:spLocks noGrp="1"/>
          </p:cNvSpPr>
          <p:nvPr/>
        </p:nvSpPr>
        <p:spPr>
          <a:xfrm>
            <a:off x="-9362" y="1003900"/>
            <a:ext cx="6871694" cy="907227"/>
          </a:xfrm>
          <a:prstGeom prst="rect">
            <a:avLst/>
          </a:prstGeom>
          <a:solidFill>
            <a:srgbClr val="3366CC">
              <a:alpha val="50196"/>
            </a:srgbClr>
          </a:solidFill>
        </p:spPr>
        <p:txBody>
          <a:bodyPr vert="horz" lIns="91440" tIns="45720" rIns="91440" bIns="45720" rtlCol="0" anchor="b">
            <a:normAutofit/>
          </a:bodyPr>
          <a:lstStyle>
            <a:defPPr>
              <a:defRPr lang="fr-FR"/>
            </a:defPPr>
            <a:lvl1pPr marL="0"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5400"/>
              <a:t>La fontaine du Saule</a:t>
            </a:r>
            <a:endParaRPr lang="en-US"/>
          </a:p>
        </p:txBody>
      </p:sp>
      <p:pic>
        <p:nvPicPr>
          <p:cNvPr id="9" name="Picture 8" descr="SAULE.jpg">
            <a:extLst>
              <a:ext uri="{FF2B5EF4-FFF2-40B4-BE49-F238E27FC236}">
                <a16:creationId xmlns:a16="http://schemas.microsoft.com/office/drawing/2014/main" id="{C816A8B0-D00F-3D84-18E7-5FC0183E4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2767631"/>
            <a:ext cx="6887633" cy="29144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64842D-FC7E-64EF-5ADF-8D45B3B56CBC}"/>
              </a:ext>
            </a:extLst>
          </p:cNvPr>
          <p:cNvSpPr txBox="1"/>
          <p:nvPr/>
        </p:nvSpPr>
        <p:spPr>
          <a:xfrm>
            <a:off x="-20651" y="6181079"/>
            <a:ext cx="6886909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Calibri"/>
                <a:ea typeface="Calibri"/>
                <a:cs typeface="Calibri"/>
              </a:rPr>
              <a:t>En résumé,</a:t>
            </a:r>
          </a:p>
          <a:p>
            <a:endParaRPr lang="en-US" dirty="0"/>
          </a:p>
          <a:p>
            <a:r>
              <a:rPr lang="fr-FR" sz="2400" dirty="0">
                <a:latin typeface="Calibri"/>
                <a:ea typeface="Calibri"/>
                <a:cs typeface="Calibri"/>
              </a:rPr>
              <a:t>En 1817, un des membres du conseil municipal dit que </a:t>
            </a:r>
            <a:r>
              <a:rPr lang="fr-FR" sz="2400" i="1" dirty="0">
                <a:latin typeface="Calibri"/>
                <a:ea typeface="Calibri"/>
                <a:cs typeface="Calibri"/>
              </a:rPr>
              <a:t>« la fontaine du Saule est la seule dont les eaux soient toujours claires et pures »</a:t>
            </a:r>
            <a:r>
              <a:rPr lang="fr-FR" sz="2400" dirty="0">
                <a:latin typeface="Calibri"/>
                <a:ea typeface="Calibri"/>
                <a:cs typeface="Calibri"/>
              </a:rPr>
              <a:t> mais </a:t>
            </a:r>
            <a:r>
              <a:rPr lang="fr-FR" sz="2400" i="1" dirty="0">
                <a:latin typeface="Calibri"/>
                <a:ea typeface="Calibri"/>
                <a:cs typeface="Calibri"/>
              </a:rPr>
              <a:t>« ses eaux se perdent parfois par le mauvais état où elle se trouve »</a:t>
            </a:r>
            <a:r>
              <a:rPr lang="fr-FR" sz="2400" dirty="0">
                <a:latin typeface="Calibri"/>
                <a:ea typeface="Calibri"/>
                <a:cs typeface="Calibri"/>
              </a:rPr>
              <a:t>. Il est alors question de réparer la fontaine et de construire un lavoir. 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endParaRPr lang="en-US" sz="1600" dirty="0">
              <a:latin typeface="Calibri"/>
              <a:ea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38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ULE 4.jpg">
            <a:extLst>
              <a:ext uri="{FF2B5EF4-FFF2-40B4-BE49-F238E27FC236}">
                <a16:creationId xmlns:a16="http://schemas.microsoft.com/office/drawing/2014/main" id="{083180B3-ECC8-75AE-D5A2-65F305DA2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1384829"/>
            <a:ext cx="6861175" cy="942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93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D6E23B-F646-9CF6-D07C-7DC9CC153938}"/>
              </a:ext>
            </a:extLst>
          </p:cNvPr>
          <p:cNvSpPr txBox="1"/>
          <p:nvPr/>
        </p:nvSpPr>
        <p:spPr>
          <a:xfrm>
            <a:off x="4130" y="826"/>
            <a:ext cx="6853456" cy="126803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Calibri"/>
                <a:ea typeface="Calibri"/>
                <a:cs typeface="Calibri"/>
              </a:rPr>
              <a:t>Pour </a:t>
            </a:r>
            <a:r>
              <a:rPr lang="en-US" sz="2400" b="1" dirty="0" err="1">
                <a:latin typeface="Calibri"/>
                <a:ea typeface="Calibri"/>
                <a:cs typeface="Calibri"/>
              </a:rPr>
              <a:t>en</a:t>
            </a:r>
            <a:r>
              <a:rPr lang="en-US" sz="2400" b="1" dirty="0">
                <a:latin typeface="Calibri"/>
                <a:ea typeface="Calibri"/>
                <a:cs typeface="Calibri"/>
              </a:rPr>
              <a:t> savoir plus,</a:t>
            </a:r>
          </a:p>
          <a:p>
            <a:endParaRPr lang="en-US" sz="2000" dirty="0">
              <a:latin typeface="Calibri"/>
              <a:ea typeface="Calibri"/>
              <a:cs typeface="Calibri"/>
            </a:endParaRPr>
          </a:p>
          <a:p>
            <a:r>
              <a:rPr lang="fr-FR" sz="2000" dirty="0">
                <a:latin typeface="Calibri"/>
                <a:ea typeface="Calibri"/>
                <a:cs typeface="Calibri"/>
              </a:rPr>
              <a:t>En 1820, on apprend que </a:t>
            </a:r>
            <a:r>
              <a:rPr lang="fr-FR" sz="2000" i="1" dirty="0">
                <a:latin typeface="Calibri"/>
                <a:ea typeface="Calibri"/>
                <a:cs typeface="Calibri"/>
              </a:rPr>
              <a:t>« la fontaine du Saule coule actuellement à trente cinq centimètres environ au dessous de la surface du terrain. Ce défaut d’élévation la rend si incommode que malgré son utilité elle est presque à l’abandon des habitants. Pour la rendre doublement profitable on fera les travaux dont la teneur suit : (…) 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r>
              <a:rPr lang="fr-FR" sz="2000" i="1" dirty="0">
                <a:latin typeface="Calibri"/>
                <a:ea typeface="Calibri"/>
                <a:cs typeface="Calibri"/>
              </a:rPr>
              <a:t>La nouvelle fontaine sera placée sur le mur de clôture du près du Sieur Meissonnier (…)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r>
              <a:rPr lang="fr-FR" sz="2000" i="1" dirty="0">
                <a:latin typeface="Calibri"/>
                <a:ea typeface="Calibri"/>
                <a:cs typeface="Calibri"/>
              </a:rPr>
              <a:t>Le lavoir sera adossé au susdit mur du côté opposé à la fontaine »,</a:t>
            </a:r>
            <a:r>
              <a:rPr lang="fr-FR" sz="2000" dirty="0">
                <a:latin typeface="Calibri"/>
                <a:ea typeface="Calibri"/>
                <a:cs typeface="Calibri"/>
              </a:rPr>
              <a:t> etc…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endParaRPr lang="en-US" sz="2000" dirty="0">
              <a:latin typeface="Calibri"/>
              <a:ea typeface="Calibri"/>
              <a:cs typeface="Calibri"/>
            </a:endParaRPr>
          </a:p>
          <a:p>
            <a:r>
              <a:rPr lang="fr-FR" sz="2000" dirty="0">
                <a:latin typeface="Calibri"/>
                <a:ea typeface="Calibri"/>
                <a:cs typeface="Calibri"/>
              </a:rPr>
              <a:t>C’est en 1820 également qu’un toit et une enceinte sont construits. 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r>
              <a:rPr lang="fr-FR" sz="2000" dirty="0">
                <a:latin typeface="Calibri"/>
                <a:ea typeface="Calibri"/>
                <a:cs typeface="Calibri"/>
              </a:rPr>
              <a:t>Le lavoir de la fontaine du Saule, en 1859, </a:t>
            </a:r>
            <a:r>
              <a:rPr lang="fr-FR" sz="2000" i="1" dirty="0">
                <a:latin typeface="Calibri"/>
                <a:ea typeface="Calibri"/>
                <a:cs typeface="Calibri"/>
              </a:rPr>
              <a:t>« se trouve dans des conditions telles, tant par sa position que par son état de dégradation qu’il doit être entièrement démoli et reconstruit de nouveau, de manière à l’élever au niveau du bassin de la fontaine (…) La toiture sera reconstruite de nouveau et sera établie à la Marseillaise, les poutres qui ne seraient pas reconnues présenter toutes les garanties de solidité voulues seront remplacées par d’autres de bonne qualité. Tous les bois à employer devront provenir de la forêt communale des Arcs »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r>
              <a:rPr lang="fr-FR" sz="2000" dirty="0">
                <a:latin typeface="Calibri"/>
                <a:ea typeface="Calibri"/>
                <a:cs typeface="Calibri"/>
              </a:rPr>
              <a:t>Le projet de construction de la fontaine en briques date du 20 janvier 1867.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endParaRPr lang="fr-FR" sz="2000" dirty="0">
              <a:latin typeface="Calibri"/>
              <a:ea typeface="Calibri"/>
              <a:cs typeface="Calibri"/>
            </a:endParaRPr>
          </a:p>
          <a:p>
            <a:pPr algn="just"/>
            <a:r>
              <a:rPr lang="fr-FR" sz="2000" dirty="0">
                <a:latin typeface="Calibri"/>
                <a:ea typeface="Calibri"/>
                <a:cs typeface="Calibri"/>
              </a:rPr>
              <a:t>En novembre 1867, le lavoir est à sec l’hiver et alimenté avec les versures des fontaines de </a:t>
            </a:r>
            <a:r>
              <a:rPr lang="fr-FR" sz="2000" dirty="0" err="1">
                <a:latin typeface="Calibri"/>
                <a:ea typeface="Calibri"/>
                <a:cs typeface="Calibri"/>
              </a:rPr>
              <a:t>Pardigon</a:t>
            </a:r>
            <a:r>
              <a:rPr lang="fr-FR" sz="2000" dirty="0">
                <a:latin typeface="Calibri"/>
                <a:ea typeface="Calibri"/>
                <a:cs typeface="Calibri"/>
              </a:rPr>
              <a:t> (qui se trouvait rue droite à l’emplacement de l’actuelle fontaine du temps) et de la </a:t>
            </a:r>
            <a:r>
              <a:rPr lang="fr-FR" sz="2000" dirty="0" err="1">
                <a:latin typeface="Calibri"/>
                <a:ea typeface="Calibri"/>
                <a:cs typeface="Calibri"/>
              </a:rPr>
              <a:t>Rondourette</a:t>
            </a:r>
            <a:r>
              <a:rPr lang="fr-FR" sz="2000" dirty="0">
                <a:latin typeface="Calibri"/>
                <a:ea typeface="Calibri"/>
                <a:cs typeface="Calibri"/>
              </a:rPr>
              <a:t> (qui se trouvait sur la place éponyme).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pPr algn="just"/>
            <a:r>
              <a:rPr lang="fr-FR" sz="2000" dirty="0">
                <a:latin typeface="Calibri"/>
                <a:ea typeface="Calibri"/>
                <a:cs typeface="Calibri"/>
              </a:rPr>
              <a:t>En décembre 1919, la fontaine est tarie, un particulier tire sur la verse. Suite à ça, un branchement à l’eau de la ville à partir du boulevard Gambetta est réalisé, ce qui permet à tous les particuliers habitant dans la rue de se brancher à la canalisation.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endParaRPr lang="en-US" sz="2000" dirty="0">
              <a:latin typeface="Calibri"/>
              <a:ea typeface="Calibri"/>
              <a:cs typeface="Calibri"/>
            </a:endParaRPr>
          </a:p>
          <a:p>
            <a:endParaRPr lang="en-US" sz="2000" dirty="0">
              <a:latin typeface="Calibri"/>
              <a:ea typeface="Calibri"/>
              <a:cs typeface="Calibri"/>
            </a:endParaRPr>
          </a:p>
          <a:p>
            <a:r>
              <a:rPr lang="fr-FR" sz="2000" dirty="0">
                <a:latin typeface="Calibri"/>
                <a:ea typeface="Calibri"/>
                <a:cs typeface="Calibri"/>
              </a:rPr>
              <a:t>*Les documents proviennent des archives départementales du Var ~&gt; Fontaine du Saule : E dépôt 88 / 3 N 9. 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endParaRPr lang="en-US" sz="1600" dirty="0">
              <a:latin typeface="Calibri"/>
              <a:ea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57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ULE 3.jpg">
            <a:extLst>
              <a:ext uri="{FF2B5EF4-FFF2-40B4-BE49-F238E27FC236}">
                <a16:creationId xmlns:a16="http://schemas.microsoft.com/office/drawing/2014/main" id="{0ACDA303-E3C1-4785-B100-FD768E151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186266"/>
            <a:ext cx="6861175" cy="1181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30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ULE 2.jpg">
            <a:extLst>
              <a:ext uri="{FF2B5EF4-FFF2-40B4-BE49-F238E27FC236}">
                <a16:creationId xmlns:a16="http://schemas.microsoft.com/office/drawing/2014/main" id="{21495074-9AD0-177F-9E0E-658E83FFE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20" y="2162704"/>
            <a:ext cx="6878108" cy="786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58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ULE 6.jpg">
            <a:extLst>
              <a:ext uri="{FF2B5EF4-FFF2-40B4-BE49-F238E27FC236}">
                <a16:creationId xmlns:a16="http://schemas.microsoft.com/office/drawing/2014/main" id="{3BCAB7D7-570E-A603-8C5B-B9D813941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1029758"/>
            <a:ext cx="6861175" cy="972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0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ULE 5.jpg">
            <a:extLst>
              <a:ext uri="{FF2B5EF4-FFF2-40B4-BE49-F238E27FC236}">
                <a16:creationId xmlns:a16="http://schemas.microsoft.com/office/drawing/2014/main" id="{902C2D14-AE7E-8834-0B39-7C9317DB4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1422400"/>
            <a:ext cx="6861175" cy="93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361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CF7233F6F4F749B98EBCA55174F2BE" ma:contentTypeVersion="13" ma:contentTypeDescription="Create a new document." ma:contentTypeScope="" ma:versionID="0241d21bc49f817ab8e67d29f8f654ef">
  <xsd:schema xmlns:xsd="http://www.w3.org/2001/XMLSchema" xmlns:xs="http://www.w3.org/2001/XMLSchema" xmlns:p="http://schemas.microsoft.com/office/2006/metadata/properties" xmlns:ns2="f4c7469f-ea08-4a28-abbd-883824f19f6c" xmlns:ns3="43590ac0-9243-467b-ab7d-a880e2fba6e9" targetNamespace="http://schemas.microsoft.com/office/2006/metadata/properties" ma:root="true" ma:fieldsID="835ddc4750dae39e496f17abcc570d02" ns2:_="" ns3:_="">
    <xsd:import namespace="f4c7469f-ea08-4a28-abbd-883824f19f6c"/>
    <xsd:import namespace="43590ac0-9243-467b-ab7d-a880e2fba6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c7469f-ea08-4a28-abbd-883824f19f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d3dca8c-85d8-48db-af3d-7e663b093e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90ac0-9243-467b-ab7d-a880e2fba6e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9700ba1-d8af-4814-8fff-c6fe6aa8a9fb}" ma:internalName="TaxCatchAll" ma:showField="CatchAllData" ma:web="43590ac0-9243-467b-ab7d-a880e2fba6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4c7469f-ea08-4a28-abbd-883824f19f6c">
      <Terms xmlns="http://schemas.microsoft.com/office/infopath/2007/PartnerControls"/>
    </lcf76f155ced4ddcb4097134ff3c332f>
    <TaxCatchAll xmlns="43590ac0-9243-467b-ab7d-a880e2fba6e9" xsi:nil="true"/>
  </documentManagement>
</p:properties>
</file>

<file path=customXml/itemProps1.xml><?xml version="1.0" encoding="utf-8"?>
<ds:datastoreItem xmlns:ds="http://schemas.openxmlformats.org/officeDocument/2006/customXml" ds:itemID="{F2CAE3D2-D49F-4188-92AD-D83D823C5E50}">
  <ds:schemaRefs>
    <ds:schemaRef ds:uri="43590ac0-9243-467b-ab7d-a880e2fba6e9"/>
    <ds:schemaRef ds:uri="f4c7469f-ea08-4a28-abbd-883824f19f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9E889E4-CCEF-4579-9D52-FF32190DE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04F8C0-D7F4-495F-9233-753DF769CEB4}">
  <ds:schemaRefs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f4c7469f-ea08-4a28-abbd-883824f19f6c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43590ac0-9243-467b-ab7d-a880e2fba6e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Office PowerPoint</Application>
  <PresentationFormat>Grand écran</PresentationFormat>
  <Paragraphs>19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COLLET Laurene</cp:lastModifiedBy>
  <cp:revision>2</cp:revision>
  <dcterms:created xsi:type="dcterms:W3CDTF">2025-07-23T07:37:29Z</dcterms:created>
  <dcterms:modified xsi:type="dcterms:W3CDTF">2025-09-22T07:52:57Z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0x010100FDCF7233F6F4F749B98EBCA55174F2BE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