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8226A-5887-A574-0157-4B5A0B00E447}" v="6" dt="2025-07-23T07:47:02.621"/>
    <p1510:client id="{6FD9F8B9-46B9-B57C-0052-AD23C6CCCA99}" v="123" dt="2025-07-23T12:15:01.150"/>
    <p1510:client id="{F3EC0368-B730-D18F-75D6-AD8CFBD3A36E}" v="17" dt="2025-07-23T07:36:03.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1548226A-5887-A574-0157-4B5A0B00E447}"/>
    <pc:docChg chg="modSld">
      <pc:chgData name="saisonnier Tourisme Culture Patrimoine" userId="S::saisontcp@lesarcssurargens.fr::0ca65382-e596-453e-9522-818d66b87411" providerId="AD" clId="Web-{1548226A-5887-A574-0157-4B5A0B00E447}" dt="2025-07-23T07:47:02.621" v="5" actId="1076"/>
      <pc:docMkLst>
        <pc:docMk/>
      </pc:docMkLst>
      <pc:sldChg chg="addSp modSp">
        <pc:chgData name="saisonnier Tourisme Culture Patrimoine" userId="S::saisontcp@lesarcssurargens.fr::0ca65382-e596-453e-9522-818d66b87411" providerId="AD" clId="Web-{1548226A-5887-A574-0157-4B5A0B00E447}" dt="2025-07-23T07:47:02.621" v="5" actId="1076"/>
        <pc:sldMkLst>
          <pc:docMk/>
          <pc:sldMk cId="3784089036" sldId="256"/>
        </pc:sldMkLst>
        <pc:picChg chg="add mod">
          <ac:chgData name="saisonnier Tourisme Culture Patrimoine" userId="S::saisontcp@lesarcssurargens.fr::0ca65382-e596-453e-9522-818d66b87411" providerId="AD" clId="Web-{1548226A-5887-A574-0157-4B5A0B00E447}" dt="2025-07-23T07:47:02.512" v="3" actId="1076"/>
          <ac:picMkLst>
            <pc:docMk/>
            <pc:sldMk cId="3784089036" sldId="256"/>
            <ac:picMk id="2" creationId="{81899C8B-9F12-AF13-21F8-4B3BBC94FCBF}"/>
          </ac:picMkLst>
        </pc:picChg>
        <pc:picChg chg="add mod">
          <ac:chgData name="saisonnier Tourisme Culture Patrimoine" userId="S::saisontcp@lesarcssurargens.fr::0ca65382-e596-453e-9522-818d66b87411" providerId="AD" clId="Web-{1548226A-5887-A574-0157-4B5A0B00E447}" dt="2025-07-23T07:47:02.621" v="5" actId="1076"/>
          <ac:picMkLst>
            <pc:docMk/>
            <pc:sldMk cId="3784089036" sldId="256"/>
            <ac:picMk id="3" creationId="{73B174CF-7D7A-5A5A-1804-865BC8E49C61}"/>
          </ac:picMkLst>
        </pc:picChg>
        <pc:picChg chg="add mod">
          <ac:chgData name="saisonnier Tourisme Culture Patrimoine" userId="S::saisontcp@lesarcssurargens.fr::0ca65382-e596-453e-9522-818d66b87411" providerId="AD" clId="Web-{1548226A-5887-A574-0157-4B5A0B00E447}" dt="2025-07-23T07:47:02.574" v="4" actId="1076"/>
          <ac:picMkLst>
            <pc:docMk/>
            <pc:sldMk cId="3784089036" sldId="256"/>
            <ac:picMk id="6" creationId="{47B39C2F-ADE6-96F2-8B92-DE2E17CB4021}"/>
          </ac:picMkLst>
        </pc:picChg>
      </pc:sldChg>
    </pc:docChg>
  </pc:docChgLst>
  <pc:docChgLst>
    <pc:chgData name="saisonnier Tourisme Culture Patrimoine" userId="S::saisontcp@lesarcssurargens.fr::0ca65382-e596-453e-9522-818d66b87411" providerId="AD" clId="Web-{F3EC0368-B730-D18F-75D6-AD8CFBD3A36E}"/>
    <pc:docChg chg="mod modSld modMainMaster setSldSz">
      <pc:chgData name="saisonnier Tourisme Culture Patrimoine" userId="S::saisontcp@lesarcssurargens.fr::0ca65382-e596-453e-9522-818d66b87411" providerId="AD" clId="Web-{F3EC0368-B730-D18F-75D6-AD8CFBD3A36E}" dt="2025-07-23T07:36:03.704" v="18" actId="1076"/>
      <pc:docMkLst>
        <pc:docMk/>
      </pc:docMkLst>
      <pc:sldChg chg="addSp delSp modSp">
        <pc:chgData name="saisonnier Tourisme Culture Patrimoine" userId="S::saisontcp@lesarcssurargens.fr::0ca65382-e596-453e-9522-818d66b87411" providerId="AD" clId="Web-{F3EC0368-B730-D18F-75D6-AD8CFBD3A36E}" dt="2025-07-23T07:36:03.704" v="18" actId="1076"/>
        <pc:sldMkLst>
          <pc:docMk/>
          <pc:sldMk cId="3784089036" sldId="256"/>
        </pc:sldMkLst>
        <pc:spChg chg="del">
          <ac:chgData name="saisonnier Tourisme Culture Patrimoine" userId="S::saisontcp@lesarcssurargens.fr::0ca65382-e596-453e-9522-818d66b87411" providerId="AD" clId="Web-{F3EC0368-B730-D18F-75D6-AD8CFBD3A36E}" dt="2025-07-23T07:35:17.094" v="2"/>
          <ac:spMkLst>
            <pc:docMk/>
            <pc:sldMk cId="3784089036" sldId="256"/>
            <ac:spMk id="2" creationId="{00000000-0000-0000-0000-000000000000}"/>
          </ac:spMkLst>
        </pc:spChg>
        <pc:spChg chg="del">
          <ac:chgData name="saisonnier Tourisme Culture Patrimoine" userId="S::saisontcp@lesarcssurargens.fr::0ca65382-e596-453e-9522-818d66b87411" providerId="AD" clId="Web-{F3EC0368-B730-D18F-75D6-AD8CFBD3A36E}" dt="2025-07-23T07:35:17.094" v="1"/>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F3EC0368-B730-D18F-75D6-AD8CFBD3A36E}" dt="2025-07-23T07:36:03.704" v="18" actId="1076"/>
          <ac:spMkLst>
            <pc:docMk/>
            <pc:sldMk cId="3784089036" sldId="256"/>
            <ac:spMk id="5" creationId="{9C9CF4B5-667E-5FAE-0A88-30F87F117825}"/>
          </ac:spMkLst>
        </pc:spChg>
        <pc:picChg chg="add mod">
          <ac:chgData name="saisonnier Tourisme Culture Patrimoine" userId="S::saisontcp@lesarcssurargens.fr::0ca65382-e596-453e-9522-818d66b87411" providerId="AD" clId="Web-{F3EC0368-B730-D18F-75D6-AD8CFBD3A36E}" dt="2025-07-23T07:35:24.548" v="4" actId="1076"/>
          <ac:picMkLst>
            <pc:docMk/>
            <pc:sldMk cId="3784089036" sldId="256"/>
            <ac:picMk id="4" creationId="{4745BED2-E430-82CF-6DC2-9D856229D66A}"/>
          </ac:picMkLst>
        </pc:picChg>
      </pc:sldChg>
      <pc:sldMasterChg chg="modSp modSldLayout">
        <pc:chgData name="saisonnier Tourisme Culture Patrimoine" userId="S::saisontcp@lesarcssurargens.fr::0ca65382-e596-453e-9522-818d66b87411" providerId="AD" clId="Web-{F3EC0368-B730-D18F-75D6-AD8CFBD3A36E}" dt="2025-07-23T07:35:15.094" v="0"/>
        <pc:sldMasterMkLst>
          <pc:docMk/>
          <pc:sldMasterMk cId="3071127875" sldId="2147483648"/>
        </pc:sldMaster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F3EC0368-B730-D18F-75D6-AD8CFBD3A36E}" dt="2025-07-23T07:35:15.094"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F3EC0368-B730-D18F-75D6-AD8CFBD3A36E}" dt="2025-07-23T07:35:15.094"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6FD9F8B9-46B9-B57C-0052-AD23C6CCCA99}"/>
    <pc:docChg chg="addSld modSld">
      <pc:chgData name="saisonnier Tourisme Culture Patrimoine" userId="S::saisontcp@lesarcssurargens.fr::0ca65382-e596-453e-9522-818d66b87411" providerId="AD" clId="Web-{6FD9F8B9-46B9-B57C-0052-AD23C6CCCA99}" dt="2025-07-23T12:15:00.931" v="98" actId="20577"/>
      <pc:docMkLst>
        <pc:docMk/>
      </pc:docMkLst>
      <pc:sldChg chg="delSp modSp">
        <pc:chgData name="saisonnier Tourisme Culture Patrimoine" userId="S::saisontcp@lesarcssurargens.fr::0ca65382-e596-453e-9522-818d66b87411" providerId="AD" clId="Web-{6FD9F8B9-46B9-B57C-0052-AD23C6CCCA99}" dt="2025-07-23T12:14:23.259" v="86"/>
        <pc:sldMkLst>
          <pc:docMk/>
          <pc:sldMk cId="3784089036" sldId="256"/>
        </pc:sldMkLst>
        <pc:picChg chg="del">
          <ac:chgData name="saisonnier Tourisme Culture Patrimoine" userId="S::saisontcp@lesarcssurargens.fr::0ca65382-e596-453e-9522-818d66b87411" providerId="AD" clId="Web-{6FD9F8B9-46B9-B57C-0052-AD23C6CCCA99}" dt="2025-07-23T12:14:23.259" v="86"/>
          <ac:picMkLst>
            <pc:docMk/>
            <pc:sldMk cId="3784089036" sldId="256"/>
            <ac:picMk id="2" creationId="{81899C8B-9F12-AF13-21F8-4B3BBC94FCBF}"/>
          </ac:picMkLst>
        </pc:picChg>
        <pc:picChg chg="del">
          <ac:chgData name="saisonnier Tourisme Culture Patrimoine" userId="S::saisontcp@lesarcssurargens.fr::0ca65382-e596-453e-9522-818d66b87411" providerId="AD" clId="Web-{6FD9F8B9-46B9-B57C-0052-AD23C6CCCA99}" dt="2025-07-23T12:13:41.338" v="71"/>
          <ac:picMkLst>
            <pc:docMk/>
            <pc:sldMk cId="3784089036" sldId="256"/>
            <ac:picMk id="3" creationId="{73B174CF-7D7A-5A5A-1804-865BC8E49C61}"/>
          </ac:picMkLst>
        </pc:picChg>
        <pc:picChg chg="mod">
          <ac:chgData name="saisonnier Tourisme Culture Patrimoine" userId="S::saisontcp@lesarcssurargens.fr::0ca65382-e596-453e-9522-818d66b87411" providerId="AD" clId="Web-{6FD9F8B9-46B9-B57C-0052-AD23C6CCCA99}" dt="2025-07-23T12:11:03.198" v="1" actId="14100"/>
          <ac:picMkLst>
            <pc:docMk/>
            <pc:sldMk cId="3784089036" sldId="256"/>
            <ac:picMk id="6" creationId="{47B39C2F-ADE6-96F2-8B92-DE2E17CB4021}"/>
          </ac:picMkLst>
        </pc:picChg>
      </pc:sldChg>
      <pc:sldChg chg="addSp delSp modSp new">
        <pc:chgData name="saisonnier Tourisme Culture Patrimoine" userId="S::saisontcp@lesarcssurargens.fr::0ca65382-e596-453e-9522-818d66b87411" providerId="AD" clId="Web-{6FD9F8B9-46B9-B57C-0052-AD23C6CCCA99}" dt="2025-07-23T12:13:11.432" v="59" actId="20577"/>
        <pc:sldMkLst>
          <pc:docMk/>
          <pc:sldMk cId="1856188773" sldId="257"/>
        </pc:sldMkLst>
        <pc:spChg chg="del">
          <ac:chgData name="saisonnier Tourisme Culture Patrimoine" userId="S::saisontcp@lesarcssurargens.fr::0ca65382-e596-453e-9522-818d66b87411" providerId="AD" clId="Web-{6FD9F8B9-46B9-B57C-0052-AD23C6CCCA99}" dt="2025-07-23T12:11:09.620" v="4"/>
          <ac:spMkLst>
            <pc:docMk/>
            <pc:sldMk cId="1856188773" sldId="257"/>
            <ac:spMk id="2" creationId="{2B200636-D93D-66B3-219D-98E5213D53CA}"/>
          </ac:spMkLst>
        </pc:spChg>
        <pc:spChg chg="del">
          <ac:chgData name="saisonnier Tourisme Culture Patrimoine" userId="S::saisontcp@lesarcssurargens.fr::0ca65382-e596-453e-9522-818d66b87411" providerId="AD" clId="Web-{6FD9F8B9-46B9-B57C-0052-AD23C6CCCA99}" dt="2025-07-23T12:11:09.620" v="3"/>
          <ac:spMkLst>
            <pc:docMk/>
            <pc:sldMk cId="1856188773" sldId="257"/>
            <ac:spMk id="3" creationId="{F99CE147-51C0-2120-A494-223B7925D29B}"/>
          </ac:spMkLst>
        </pc:spChg>
        <pc:spChg chg="add mod">
          <ac:chgData name="saisonnier Tourisme Culture Patrimoine" userId="S::saisontcp@lesarcssurargens.fr::0ca65382-e596-453e-9522-818d66b87411" providerId="AD" clId="Web-{6FD9F8B9-46B9-B57C-0052-AD23C6CCCA99}" dt="2025-07-23T12:11:56.589" v="23" actId="1076"/>
          <ac:spMkLst>
            <pc:docMk/>
            <pc:sldMk cId="1856188773" sldId="257"/>
            <ac:spMk id="4" creationId="{5F13FE8B-F05D-8A87-A27C-AF3F62F8650B}"/>
          </ac:spMkLst>
        </pc:spChg>
        <pc:spChg chg="add mod">
          <ac:chgData name="saisonnier Tourisme Culture Patrimoine" userId="S::saisontcp@lesarcssurargens.fr::0ca65382-e596-453e-9522-818d66b87411" providerId="AD" clId="Web-{6FD9F8B9-46B9-B57C-0052-AD23C6CCCA99}" dt="2025-07-23T12:13:11.432" v="59" actId="20577"/>
          <ac:spMkLst>
            <pc:docMk/>
            <pc:sldMk cId="1856188773" sldId="257"/>
            <ac:spMk id="5" creationId="{8CA775C2-F876-2A6A-89F3-2B768B7CC29A}"/>
          </ac:spMkLst>
        </pc:spChg>
      </pc:sldChg>
      <pc:sldChg chg="addSp delSp modSp new">
        <pc:chgData name="saisonnier Tourisme Culture Patrimoine" userId="S::saisontcp@lesarcssurargens.fr::0ca65382-e596-453e-9522-818d66b87411" providerId="AD" clId="Web-{6FD9F8B9-46B9-B57C-0052-AD23C6CCCA99}" dt="2025-07-23T12:15:00.931" v="98" actId="20577"/>
        <pc:sldMkLst>
          <pc:docMk/>
          <pc:sldMk cId="1813240827" sldId="258"/>
        </pc:sldMkLst>
        <pc:spChg chg="del">
          <ac:chgData name="saisonnier Tourisme Culture Patrimoine" userId="S::saisontcp@lesarcssurargens.fr::0ca65382-e596-453e-9522-818d66b87411" providerId="AD" clId="Web-{6FD9F8B9-46B9-B57C-0052-AD23C6CCCA99}" dt="2025-07-23T12:13:15.760" v="62"/>
          <ac:spMkLst>
            <pc:docMk/>
            <pc:sldMk cId="1813240827" sldId="258"/>
            <ac:spMk id="2" creationId="{729545C4-E0BB-F92E-DA61-00B95789E230}"/>
          </ac:spMkLst>
        </pc:spChg>
        <pc:spChg chg="del">
          <ac:chgData name="saisonnier Tourisme Culture Patrimoine" userId="S::saisontcp@lesarcssurargens.fr::0ca65382-e596-453e-9522-818d66b87411" providerId="AD" clId="Web-{6FD9F8B9-46B9-B57C-0052-AD23C6CCCA99}" dt="2025-07-23T12:13:15.760" v="61"/>
          <ac:spMkLst>
            <pc:docMk/>
            <pc:sldMk cId="1813240827" sldId="258"/>
            <ac:spMk id="3" creationId="{61E9635D-0C24-F4AD-24A7-6A5362D3AD5C}"/>
          </ac:spMkLst>
        </pc:spChg>
        <pc:spChg chg="add del">
          <ac:chgData name="saisonnier Tourisme Culture Patrimoine" userId="S::saisontcp@lesarcssurargens.fr::0ca65382-e596-453e-9522-818d66b87411" providerId="AD" clId="Web-{6FD9F8B9-46B9-B57C-0052-AD23C6CCCA99}" dt="2025-07-23T12:13:35.604" v="70"/>
          <ac:spMkLst>
            <pc:docMk/>
            <pc:sldMk cId="1813240827" sldId="258"/>
            <ac:spMk id="4" creationId="{ED1704CA-F067-F35F-D925-8FF855F7472A}"/>
          </ac:spMkLst>
        </pc:spChg>
        <pc:spChg chg="add mod">
          <ac:chgData name="saisonnier Tourisme Culture Patrimoine" userId="S::saisontcp@lesarcssurargens.fr::0ca65382-e596-453e-9522-818d66b87411" providerId="AD" clId="Web-{6FD9F8B9-46B9-B57C-0052-AD23C6CCCA99}" dt="2025-07-23T12:15:00.931" v="98" actId="20577"/>
          <ac:spMkLst>
            <pc:docMk/>
            <pc:sldMk cId="1813240827" sldId="258"/>
            <ac:spMk id="5" creationId="{DC3B2B2E-9015-5EB4-44C9-70E6DB00BFD3}"/>
          </ac:spMkLst>
        </pc:spChg>
        <pc:picChg chg="add del mod">
          <ac:chgData name="saisonnier Tourisme Culture Patrimoine" userId="S::saisontcp@lesarcssurargens.fr::0ca65382-e596-453e-9522-818d66b87411" providerId="AD" clId="Web-{6FD9F8B9-46B9-B57C-0052-AD23C6CCCA99}" dt="2025-07-23T12:14:03.338" v="78"/>
          <ac:picMkLst>
            <pc:docMk/>
            <pc:sldMk cId="1813240827" sldId="258"/>
            <ac:picMk id="6" creationId="{75545761-2EA7-798A-2A40-E43E086E8624}"/>
          </ac:picMkLst>
        </pc:picChg>
      </pc:sldChg>
      <pc:sldChg chg="addSp delSp modSp new">
        <pc:chgData name="saisonnier Tourisme Culture Patrimoine" userId="S::saisontcp@lesarcssurargens.fr::0ca65382-e596-453e-9522-818d66b87411" providerId="AD" clId="Web-{6FD9F8B9-46B9-B57C-0052-AD23C6CCCA99}" dt="2025-07-23T12:14:14.994" v="82" actId="1076"/>
        <pc:sldMkLst>
          <pc:docMk/>
          <pc:sldMk cId="2683802655" sldId="259"/>
        </pc:sldMkLst>
        <pc:spChg chg="del">
          <ac:chgData name="saisonnier Tourisme Culture Patrimoine" userId="S::saisontcp@lesarcssurargens.fr::0ca65382-e596-453e-9522-818d66b87411" providerId="AD" clId="Web-{6FD9F8B9-46B9-B57C-0052-AD23C6CCCA99}" dt="2025-07-23T12:13:57.260" v="77"/>
          <ac:spMkLst>
            <pc:docMk/>
            <pc:sldMk cId="2683802655" sldId="259"/>
            <ac:spMk id="2" creationId="{85328EC2-8121-2E8B-4769-7EF45978DEDA}"/>
          </ac:spMkLst>
        </pc:spChg>
        <pc:spChg chg="del">
          <ac:chgData name="saisonnier Tourisme Culture Patrimoine" userId="S::saisontcp@lesarcssurargens.fr::0ca65382-e596-453e-9522-818d66b87411" providerId="AD" clId="Web-{6FD9F8B9-46B9-B57C-0052-AD23C6CCCA99}" dt="2025-07-23T12:13:57.260" v="76"/>
          <ac:spMkLst>
            <pc:docMk/>
            <pc:sldMk cId="2683802655" sldId="259"/>
            <ac:spMk id="3" creationId="{8DEFF10D-C8DB-BDA9-1889-7CEFA88BBF4A}"/>
          </ac:spMkLst>
        </pc:spChg>
        <pc:picChg chg="add mod">
          <ac:chgData name="saisonnier Tourisme Culture Patrimoine" userId="S::saisontcp@lesarcssurargens.fr::0ca65382-e596-453e-9522-818d66b87411" providerId="AD" clId="Web-{6FD9F8B9-46B9-B57C-0052-AD23C6CCCA99}" dt="2025-07-23T12:14:14.994" v="82" actId="1076"/>
          <ac:picMkLst>
            <pc:docMk/>
            <pc:sldMk cId="2683802655" sldId="259"/>
            <ac:picMk id="4" creationId="{D8DF108E-004E-6286-6A74-2439F77894A9}"/>
          </ac:picMkLst>
        </pc:picChg>
      </pc:sldChg>
      <pc:sldChg chg="addSp delSp modSp new">
        <pc:chgData name="saisonnier Tourisme Culture Patrimoine" userId="S::saisontcp@lesarcssurargens.fr::0ca65382-e596-453e-9522-818d66b87411" providerId="AD" clId="Web-{6FD9F8B9-46B9-B57C-0052-AD23C6CCCA99}" dt="2025-07-23T12:14:34.728" v="91" actId="1076"/>
        <pc:sldMkLst>
          <pc:docMk/>
          <pc:sldMk cId="1800344270" sldId="260"/>
        </pc:sldMkLst>
        <pc:spChg chg="del">
          <ac:chgData name="saisonnier Tourisme Culture Patrimoine" userId="S::saisontcp@lesarcssurargens.fr::0ca65382-e596-453e-9522-818d66b87411" providerId="AD" clId="Web-{6FD9F8B9-46B9-B57C-0052-AD23C6CCCA99}" dt="2025-07-23T12:14:19.150" v="85"/>
          <ac:spMkLst>
            <pc:docMk/>
            <pc:sldMk cId="1800344270" sldId="260"/>
            <ac:spMk id="2" creationId="{CA3CAAEE-E054-5D02-8081-6894C3E110D2}"/>
          </ac:spMkLst>
        </pc:spChg>
        <pc:spChg chg="del">
          <ac:chgData name="saisonnier Tourisme Culture Patrimoine" userId="S::saisontcp@lesarcssurargens.fr::0ca65382-e596-453e-9522-818d66b87411" providerId="AD" clId="Web-{6FD9F8B9-46B9-B57C-0052-AD23C6CCCA99}" dt="2025-07-23T12:14:19.150" v="84"/>
          <ac:spMkLst>
            <pc:docMk/>
            <pc:sldMk cId="1800344270" sldId="260"/>
            <ac:spMk id="3" creationId="{0FF89078-77E6-0651-88F2-A0011EBFD23F}"/>
          </ac:spMkLst>
        </pc:spChg>
        <pc:picChg chg="add mod">
          <ac:chgData name="saisonnier Tourisme Culture Patrimoine" userId="S::saisontcp@lesarcssurargens.fr::0ca65382-e596-453e-9522-818d66b87411" providerId="AD" clId="Web-{6FD9F8B9-46B9-B57C-0052-AD23C6CCCA99}" dt="2025-07-23T12:14:34.728" v="91" actId="1076"/>
          <ac:picMkLst>
            <pc:docMk/>
            <pc:sldMk cId="1800344270" sldId="260"/>
            <ac:picMk id="4" creationId="{626155B6-97F0-CF46-CEA3-D3CD89E26DC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23/07/2025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23/07/2025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23/07/2025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23/07/2025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4745BED2-E430-82CF-6DC2-9D856229D66A}"/>
              </a:ext>
            </a:extLst>
          </p:cNvPr>
          <p:cNvPicPr>
            <a:picLocks noChangeAspect="1"/>
          </p:cNvPicPr>
          <p:nvPr/>
        </p:nvPicPr>
        <p:blipFill>
          <a:blip r:embed="rId2"/>
          <a:stretch>
            <a:fillRect/>
          </a:stretch>
        </p:blipFill>
        <p:spPr>
          <a:xfrm>
            <a:off x="-1058" y="150812"/>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854105"/>
            <a:ext cx="6871694" cy="907227"/>
          </a:xfrm>
          <a:prstGeom prst="rect">
            <a:avLst/>
          </a:prstGeom>
          <a:solidFill>
            <a:srgbClr val="3366CC">
              <a:alpha val="50196"/>
            </a:srgbClr>
          </a:solidFill>
        </p:spPr>
        <p:txBody>
          <a:bodyPr vert="horz" lIns="91440" tIns="45720" rIns="91440" bIns="45720" rtlCol="0" anchor="b">
            <a:normAutofit fontScale="70000" lnSpcReduction="20000"/>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La fontaine de la place du Baron</a:t>
            </a:r>
            <a:endParaRPr lang="en-US" dirty="0"/>
          </a:p>
        </p:txBody>
      </p:sp>
      <p:pic>
        <p:nvPicPr>
          <p:cNvPr id="6" name="Picture 5" descr="BARON 1865.jpg">
            <a:extLst>
              <a:ext uri="{FF2B5EF4-FFF2-40B4-BE49-F238E27FC236}">
                <a16:creationId xmlns:a16="http://schemas.microsoft.com/office/drawing/2014/main" id="{47B39C2F-ADE6-96F2-8B92-DE2E17CB4021}"/>
              </a:ext>
            </a:extLst>
          </p:cNvPr>
          <p:cNvPicPr>
            <a:picLocks noChangeAspect="1"/>
          </p:cNvPicPr>
          <p:nvPr/>
        </p:nvPicPr>
        <p:blipFill>
          <a:blip r:embed="rId3"/>
          <a:stretch>
            <a:fillRect/>
          </a:stretch>
        </p:blipFill>
        <p:spPr>
          <a:xfrm>
            <a:off x="-6350" y="1922113"/>
            <a:ext cx="6887633" cy="10295106"/>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3FE8B-F05D-8A87-A27C-AF3F62F8650B}"/>
              </a:ext>
            </a:extLst>
          </p:cNvPr>
          <p:cNvSpPr txBox="1"/>
          <p:nvPr/>
        </p:nvSpPr>
        <p:spPr>
          <a:xfrm>
            <a:off x="1652" y="825"/>
            <a:ext cx="68534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dirty="0"/>
          </a:p>
          <a:p>
            <a:r>
              <a:rPr lang="en-US" sz="2400" dirty="0" err="1">
                <a:latin typeface="Calibri"/>
                <a:ea typeface="Calibri"/>
                <a:cs typeface="Calibri"/>
              </a:rPr>
              <a:t>Mentionnée</a:t>
            </a:r>
            <a:r>
              <a:rPr lang="en-US" sz="2400" dirty="0">
                <a:latin typeface="Calibri"/>
                <a:ea typeface="Calibri"/>
                <a:cs typeface="Calibri"/>
              </a:rPr>
              <a:t> </a:t>
            </a:r>
            <a:r>
              <a:rPr lang="en-US" sz="2400" dirty="0" err="1">
                <a:latin typeface="Calibri"/>
                <a:ea typeface="Calibri"/>
                <a:cs typeface="Calibri"/>
              </a:rPr>
              <a:t>en</a:t>
            </a:r>
            <a:r>
              <a:rPr lang="en-US" sz="2400" dirty="0">
                <a:latin typeface="Calibri"/>
                <a:ea typeface="Calibri"/>
                <a:cs typeface="Calibri"/>
              </a:rPr>
              <a:t> 1738 </a:t>
            </a:r>
            <a:r>
              <a:rPr lang="en-US" sz="2400" dirty="0" err="1">
                <a:latin typeface="Calibri"/>
                <a:ea typeface="Calibri"/>
                <a:cs typeface="Calibri"/>
              </a:rPr>
              <a:t>puis</a:t>
            </a:r>
            <a:r>
              <a:rPr lang="en-US" sz="2400" dirty="0">
                <a:latin typeface="Calibri"/>
                <a:ea typeface="Calibri"/>
                <a:cs typeface="Calibri"/>
              </a:rPr>
              <a:t> </a:t>
            </a:r>
            <a:r>
              <a:rPr lang="en-US" sz="2400" dirty="0" err="1">
                <a:latin typeface="Calibri"/>
                <a:ea typeface="Calibri"/>
                <a:cs typeface="Calibri"/>
              </a:rPr>
              <a:t>en</a:t>
            </a:r>
            <a:r>
              <a:rPr lang="en-US" sz="2400" dirty="0">
                <a:latin typeface="Calibri"/>
                <a:ea typeface="Calibri"/>
                <a:cs typeface="Calibri"/>
              </a:rPr>
              <a:t> 1829, la </a:t>
            </a:r>
            <a:r>
              <a:rPr lang="en-US" sz="2400" dirty="0" err="1">
                <a:latin typeface="Calibri"/>
                <a:ea typeface="Calibri"/>
                <a:cs typeface="Calibri"/>
              </a:rPr>
              <a:t>fontaine</a:t>
            </a:r>
            <a:r>
              <a:rPr lang="en-US" sz="2400" dirty="0">
                <a:latin typeface="Calibri"/>
                <a:ea typeface="Calibri"/>
                <a:cs typeface="Calibri"/>
              </a:rPr>
              <a:t> </a:t>
            </a:r>
            <a:r>
              <a:rPr lang="en-US" sz="2400" dirty="0" err="1">
                <a:latin typeface="Calibri"/>
                <a:ea typeface="Calibri"/>
                <a:cs typeface="Calibri"/>
              </a:rPr>
              <a:t>est</a:t>
            </a:r>
            <a:r>
              <a:rPr lang="en-US" sz="2400" dirty="0">
                <a:latin typeface="Calibri"/>
                <a:ea typeface="Calibri"/>
                <a:cs typeface="Calibri"/>
              </a:rPr>
              <a:t> </a:t>
            </a:r>
            <a:r>
              <a:rPr lang="en-US" sz="2400" dirty="0" err="1">
                <a:latin typeface="Calibri"/>
                <a:ea typeface="Calibri"/>
                <a:cs typeface="Calibri"/>
              </a:rPr>
              <a:t>modifiée</a:t>
            </a:r>
            <a:r>
              <a:rPr lang="en-US" sz="2400" dirty="0">
                <a:latin typeface="Calibri"/>
                <a:ea typeface="Calibri"/>
                <a:cs typeface="Calibri"/>
              </a:rPr>
              <a:t> </a:t>
            </a:r>
            <a:r>
              <a:rPr lang="en-US" sz="2400" dirty="0" err="1">
                <a:latin typeface="Calibri"/>
                <a:ea typeface="Calibri"/>
                <a:cs typeface="Calibri"/>
              </a:rPr>
              <a:t>en</a:t>
            </a:r>
            <a:r>
              <a:rPr lang="en-US" sz="2400" dirty="0">
                <a:latin typeface="Calibri"/>
                <a:ea typeface="Calibri"/>
                <a:cs typeface="Calibri"/>
              </a:rPr>
              <a:t> 1863 </a:t>
            </a:r>
            <a:r>
              <a:rPr lang="en-US" sz="2400" dirty="0" err="1">
                <a:latin typeface="Calibri"/>
                <a:ea typeface="Calibri"/>
                <a:cs typeface="Calibri"/>
              </a:rPr>
              <a:t>afin</a:t>
            </a:r>
            <a:r>
              <a:rPr lang="en-US" sz="2400" dirty="0">
                <a:latin typeface="Calibri"/>
                <a:ea typeface="Calibri"/>
                <a:cs typeface="Calibri"/>
              </a:rPr>
              <a:t> </a:t>
            </a:r>
            <a:r>
              <a:rPr lang="en-US" sz="2400" dirty="0" err="1">
                <a:latin typeface="Calibri"/>
                <a:ea typeface="Calibri"/>
                <a:cs typeface="Calibri"/>
              </a:rPr>
              <a:t>d’abriter</a:t>
            </a:r>
            <a:r>
              <a:rPr lang="en-US" sz="2400" dirty="0">
                <a:latin typeface="Calibri"/>
                <a:ea typeface="Calibri"/>
                <a:cs typeface="Calibri"/>
              </a:rPr>
              <a:t> un château </a:t>
            </a:r>
            <a:r>
              <a:rPr lang="en-US" sz="2400" dirty="0" err="1">
                <a:latin typeface="Calibri"/>
                <a:ea typeface="Calibri"/>
                <a:cs typeface="Calibri"/>
              </a:rPr>
              <a:t>d’eau</a:t>
            </a:r>
            <a:r>
              <a:rPr lang="en-US" sz="2400" dirty="0">
                <a:latin typeface="Calibri"/>
                <a:ea typeface="Calibri"/>
                <a:cs typeface="Calibri"/>
              </a:rPr>
              <a:t> </a:t>
            </a:r>
            <a:r>
              <a:rPr lang="en-US" sz="2400" dirty="0" err="1">
                <a:latin typeface="Calibri"/>
                <a:ea typeface="Calibri"/>
                <a:cs typeface="Calibri"/>
              </a:rPr>
              <a:t>permettant</a:t>
            </a:r>
            <a:r>
              <a:rPr lang="en-US" sz="2400" dirty="0">
                <a:latin typeface="Calibri"/>
                <a:ea typeface="Calibri"/>
                <a:cs typeface="Calibri"/>
              </a:rPr>
              <a:t> </a:t>
            </a:r>
            <a:r>
              <a:rPr lang="en-US" sz="2400" dirty="0" err="1">
                <a:latin typeface="Calibri"/>
                <a:ea typeface="Calibri"/>
                <a:cs typeface="Calibri"/>
              </a:rPr>
              <a:t>d’alimenter</a:t>
            </a:r>
            <a:r>
              <a:rPr lang="en-US" sz="2400" dirty="0">
                <a:latin typeface="Calibri"/>
                <a:ea typeface="Calibri"/>
                <a:cs typeface="Calibri"/>
              </a:rPr>
              <a:t> la </a:t>
            </a:r>
            <a:r>
              <a:rPr lang="en-US" sz="2400" dirty="0" err="1">
                <a:latin typeface="Calibri"/>
                <a:ea typeface="Calibri"/>
                <a:cs typeface="Calibri"/>
              </a:rPr>
              <a:t>fontaine</a:t>
            </a:r>
            <a:r>
              <a:rPr lang="en-US" sz="2400" dirty="0">
                <a:latin typeface="Calibri"/>
                <a:ea typeface="Calibri"/>
                <a:cs typeface="Calibri"/>
              </a:rPr>
              <a:t> de la </a:t>
            </a:r>
            <a:r>
              <a:rPr lang="en-US" sz="2400" dirty="0" err="1">
                <a:latin typeface="Calibri"/>
                <a:ea typeface="Calibri"/>
                <a:cs typeface="Calibri"/>
              </a:rPr>
              <a:t>Rondourette</a:t>
            </a:r>
            <a:r>
              <a:rPr lang="en-US" sz="2400" dirty="0">
                <a:latin typeface="Calibri"/>
                <a:ea typeface="Calibri"/>
                <a:cs typeface="Calibri"/>
              </a:rPr>
              <a:t>, </a:t>
            </a:r>
            <a:r>
              <a:rPr lang="en-US" sz="2400" dirty="0" err="1">
                <a:latin typeface="Calibri"/>
                <a:ea typeface="Calibri"/>
                <a:cs typeface="Calibri"/>
              </a:rPr>
              <a:t>située</a:t>
            </a:r>
            <a:r>
              <a:rPr lang="en-US" sz="2400" dirty="0">
                <a:latin typeface="Calibri"/>
                <a:ea typeface="Calibri"/>
                <a:cs typeface="Calibri"/>
              </a:rPr>
              <a:t> un peu plus bas, dans le vieux quartier du Parage. </a:t>
            </a:r>
          </a:p>
        </p:txBody>
      </p:sp>
      <p:sp>
        <p:nvSpPr>
          <p:cNvPr id="5" name="TextBox 4">
            <a:extLst>
              <a:ext uri="{FF2B5EF4-FFF2-40B4-BE49-F238E27FC236}">
                <a16:creationId xmlns:a16="http://schemas.microsoft.com/office/drawing/2014/main" id="{8CA775C2-F876-2A6A-89F3-2B768B7CC29A}"/>
              </a:ext>
            </a:extLst>
          </p:cNvPr>
          <p:cNvSpPr txBox="1"/>
          <p:nvPr/>
        </p:nvSpPr>
        <p:spPr>
          <a:xfrm>
            <a:off x="-1652" y="3050478"/>
            <a:ext cx="686213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dirty="0" err="1">
                <a:latin typeface="Calibri"/>
                <a:ea typeface="Calibri"/>
                <a:cs typeface="Calibri"/>
              </a:rPr>
              <a:t>en</a:t>
            </a:r>
            <a:r>
              <a:rPr lang="en-US" sz="2400" b="1" dirty="0">
                <a:latin typeface="Calibri"/>
                <a:ea typeface="Calibri"/>
                <a:cs typeface="Calibri"/>
              </a:rPr>
              <a:t> savoir plus,</a:t>
            </a:r>
          </a:p>
          <a:p>
            <a:endParaRPr lang="en-US" dirty="0"/>
          </a:p>
          <a:p>
            <a:r>
              <a:rPr lang="fr-FR" sz="2000" dirty="0">
                <a:latin typeface="Calibri"/>
                <a:ea typeface="Calibri"/>
                <a:cs typeface="Calibri"/>
              </a:rPr>
              <a:t>Dans le </a:t>
            </a:r>
            <a:r>
              <a:rPr lang="fr-FR" sz="2000" i="1" dirty="0">
                <a:latin typeface="Calibri"/>
                <a:ea typeface="Calibri"/>
                <a:cs typeface="Calibri"/>
              </a:rPr>
              <a:t>« règlement général des eaux et sources du terroir et des fontaines dudit lieu » </a:t>
            </a:r>
            <a:r>
              <a:rPr lang="fr-FR" sz="2000" dirty="0">
                <a:latin typeface="Calibri"/>
                <a:ea typeface="Calibri"/>
                <a:cs typeface="Calibri"/>
              </a:rPr>
              <a:t>de </a:t>
            </a:r>
            <a:r>
              <a:rPr lang="fr-FR" sz="2000" b="1" dirty="0">
                <a:latin typeface="Calibri"/>
                <a:ea typeface="Calibri"/>
                <a:cs typeface="Calibri"/>
              </a:rPr>
              <a:t>1738</a:t>
            </a:r>
            <a:r>
              <a:rPr lang="fr-FR" sz="2000" i="1" dirty="0">
                <a:latin typeface="Calibri"/>
                <a:ea typeface="Calibri"/>
                <a:cs typeface="Calibri"/>
              </a:rPr>
              <a:t>, </a:t>
            </a:r>
            <a:r>
              <a:rPr lang="fr-FR" sz="2000" dirty="0">
                <a:latin typeface="Calibri"/>
                <a:ea typeface="Calibri"/>
                <a:cs typeface="Calibri"/>
              </a:rPr>
              <a:t>on peut lire le</a:t>
            </a:r>
            <a:r>
              <a:rPr lang="fr-FR" sz="2000" i="1" dirty="0">
                <a:latin typeface="Calibri"/>
                <a:ea typeface="Calibri"/>
                <a:cs typeface="Calibri"/>
              </a:rPr>
              <a:t> « règlement de la place appelée du sieur Baron qui arrose les jardins inférieurs deux fois la semaine à savoir le lundi, mardi et mercredi à commencer à cinq heure du matin de chaque jour jusque à huit heures du soir et ensuite le jeudi, vendredi et samedi aux mêmes heures que dessus, ce qui compose nonante heures pour la semaine a quarante cinq heures pour trois jours, qui réparties sur mil cinquante quatre cannes de la contenance desdits jardins revient à vingt trois cannes par heures ». </a:t>
            </a:r>
          </a:p>
          <a:p>
            <a:endParaRPr lang="fr-FR" sz="2000" i="1" dirty="0">
              <a:latin typeface="Calibri"/>
              <a:ea typeface="Calibri"/>
              <a:cs typeface="Calibri"/>
            </a:endParaRPr>
          </a:p>
          <a:p>
            <a:r>
              <a:rPr lang="fr-FR" sz="2000" b="1" dirty="0">
                <a:latin typeface="Calibri"/>
                <a:ea typeface="Calibri"/>
                <a:cs typeface="Calibri"/>
              </a:rPr>
              <a:t>En 1829</a:t>
            </a:r>
            <a:r>
              <a:rPr lang="fr-FR" sz="2000" dirty="0">
                <a:latin typeface="Calibri"/>
                <a:ea typeface="Calibri"/>
                <a:cs typeface="Calibri"/>
              </a:rPr>
              <a:t>, le </a:t>
            </a:r>
            <a:r>
              <a:rPr lang="fr-FR" sz="2000" i="1" dirty="0">
                <a:latin typeface="Calibri"/>
                <a:ea typeface="Calibri"/>
                <a:cs typeface="Calibri"/>
              </a:rPr>
              <a:t>« lavoir adossé à la fontaine Baron, construit en pierres de </a:t>
            </a:r>
            <a:r>
              <a:rPr lang="fr-FR" sz="2000" i="1" err="1">
                <a:latin typeface="Calibri"/>
                <a:ea typeface="Calibri"/>
                <a:cs typeface="Calibri"/>
              </a:rPr>
              <a:t>grais</a:t>
            </a:r>
            <a:r>
              <a:rPr lang="fr-FR" sz="2000" i="1" dirty="0">
                <a:latin typeface="Calibri"/>
                <a:ea typeface="Calibri"/>
                <a:cs typeface="Calibri"/>
              </a:rPr>
              <a:t> </a:t>
            </a:r>
            <a:r>
              <a:rPr lang="fr-FR" sz="2000" dirty="0">
                <a:latin typeface="Calibri"/>
                <a:ea typeface="Calibri"/>
                <a:cs typeface="Calibri"/>
              </a:rPr>
              <a:t>(sic)</a:t>
            </a:r>
            <a:r>
              <a:rPr lang="fr-FR" sz="2000" i="1" dirty="0">
                <a:latin typeface="Calibri"/>
                <a:ea typeface="Calibri"/>
                <a:cs typeface="Calibri"/>
              </a:rPr>
              <a:t> est</a:t>
            </a:r>
            <a:r>
              <a:rPr lang="fr-FR" sz="2000" dirty="0">
                <a:latin typeface="Calibri"/>
                <a:ea typeface="Calibri"/>
                <a:cs typeface="Calibri"/>
              </a:rPr>
              <a:t> </a:t>
            </a:r>
            <a:r>
              <a:rPr lang="fr-FR" sz="2000" i="1" dirty="0">
                <a:latin typeface="Calibri"/>
                <a:ea typeface="Calibri"/>
                <a:cs typeface="Calibri"/>
              </a:rPr>
              <a:t>dégradé à un point tel qu’il est impossible d’en faire usage (…) et sera refait ». </a:t>
            </a:r>
            <a:endParaRPr lang="fr-FR" sz="2000" dirty="0">
              <a:latin typeface="Calibri"/>
              <a:ea typeface="Calibri"/>
              <a:cs typeface="Calibri"/>
            </a:endParaRPr>
          </a:p>
          <a:p>
            <a:endParaRPr lang="fr-FR" sz="2000" i="1" dirty="0">
              <a:latin typeface="Calibri"/>
              <a:ea typeface="Calibri"/>
              <a:cs typeface="Calibri"/>
            </a:endParaRPr>
          </a:p>
          <a:p>
            <a:r>
              <a:rPr lang="fr-FR" sz="2000" b="1" dirty="0">
                <a:latin typeface="Calibri"/>
                <a:ea typeface="Calibri"/>
                <a:cs typeface="Calibri"/>
              </a:rPr>
              <a:t>En 1863</a:t>
            </a:r>
            <a:r>
              <a:rPr lang="fr-FR" sz="2000" dirty="0">
                <a:latin typeface="Calibri"/>
                <a:ea typeface="Calibri"/>
                <a:cs typeface="Calibri"/>
              </a:rPr>
              <a:t> il faut modifier « </a:t>
            </a:r>
            <a:r>
              <a:rPr lang="fr-FR" sz="2000" i="1" dirty="0">
                <a:latin typeface="Calibri"/>
                <a:ea typeface="Calibri"/>
                <a:cs typeface="Calibri"/>
              </a:rPr>
              <a:t>l’aqueduc des fontaines publiques de manière à éviter qu’il ne passe dans les maisons et jardins qu’il traverse actuellement au grand préjudice de la propreté et même de l’intégrité des eaux et afin d’établir à la fontaine du baron en l’élevant sur la place où elle se trouve aujourd’hui dans un bas fonds de manière à en faire un château d’eau et à permettre de donner une fontaine aux vieux quartier tant pour les usages domestiques de leurs habitants que pour pouvoir plus facilement combattre au besoin  les incendies qui viendraient à s’y manifester ».</a:t>
            </a:r>
            <a:endParaRPr lang="fr-FR" sz="2000" dirty="0">
              <a:latin typeface="Calibri"/>
              <a:ea typeface="Calibri"/>
              <a:cs typeface="Calibri"/>
            </a:endParaRPr>
          </a:p>
          <a:p>
            <a:endParaRPr lang="fr-FR" sz="2000" i="1" dirty="0">
              <a:latin typeface="Calibri"/>
              <a:ea typeface="Calibri"/>
              <a:cs typeface="Calibri"/>
            </a:endParaRPr>
          </a:p>
          <a:p>
            <a:r>
              <a:rPr lang="fr-FR" sz="2000" dirty="0">
                <a:latin typeface="Calibri"/>
                <a:ea typeface="Calibri"/>
                <a:cs typeface="Calibri"/>
              </a:rPr>
              <a:t>Dans le devis on apprend notamment que</a:t>
            </a:r>
            <a:r>
              <a:rPr lang="fr-FR" sz="2000" i="1" dirty="0">
                <a:latin typeface="Calibri"/>
                <a:ea typeface="Calibri"/>
                <a:cs typeface="Calibri"/>
              </a:rPr>
              <a:t> « cette fontaine sera élevée de 3,40m au dessus de la place. </a:t>
            </a:r>
          </a:p>
        </p:txBody>
      </p:sp>
    </p:spTree>
    <p:extLst>
      <p:ext uri="{BB962C8B-B14F-4D97-AF65-F5344CB8AC3E}">
        <p14:creationId xmlns:p14="http://schemas.microsoft.com/office/powerpoint/2010/main" val="185618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3B2B2E-9015-5EB4-44C9-70E6DB00BFD3}"/>
              </a:ext>
            </a:extLst>
          </p:cNvPr>
          <p:cNvSpPr txBox="1"/>
          <p:nvPr/>
        </p:nvSpPr>
        <p:spPr>
          <a:xfrm>
            <a:off x="-8466" y="-8467"/>
            <a:ext cx="687493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i="1" dirty="0">
                <a:latin typeface="Calibri"/>
                <a:cs typeface="Segoe UI"/>
              </a:rPr>
              <a:t>Elle sera à double face, la première sur la place du baron et la seconde sur le lavoir public. La forme est carrée, elle est couronnée par un chapiteau. Le bassin sera de forme octogonale, trois ouvertures donneront ensemble 11 litres d’eau par seconde ». </a:t>
            </a:r>
            <a:r>
              <a:rPr lang="fr-FR" sz="2000" dirty="0">
                <a:latin typeface="Calibri"/>
                <a:cs typeface="Segoe UI"/>
              </a:rPr>
              <a:t>​</a:t>
            </a:r>
            <a:endParaRPr lang="en-US" dirty="0"/>
          </a:p>
          <a:p>
            <a:r>
              <a:rPr lang="fr-FR" sz="2000" dirty="0">
                <a:latin typeface="Calibri"/>
                <a:cs typeface="Segoe UI"/>
              </a:rPr>
              <a:t>Un peu plus loin on peut lire que le lavoir</a:t>
            </a:r>
            <a:r>
              <a:rPr lang="fr-FR" sz="2000" i="1" dirty="0">
                <a:latin typeface="Calibri"/>
                <a:cs typeface="Segoe UI"/>
              </a:rPr>
              <a:t> « sera établi sur le derrière de la fontaine et sera divisé en deux bassins. Il sera situé à 1,40 m en contre bas de la place. Des marches d’escaliers à droite et à gauche permettront l’accès à cette différence de niveau »</a:t>
            </a:r>
            <a:r>
              <a:rPr lang="fr-FR" sz="2000" dirty="0">
                <a:latin typeface="Calibri"/>
                <a:cs typeface="Segoe UI"/>
              </a:rPr>
              <a:t>​.</a:t>
            </a:r>
            <a:endParaRPr lang="fr-FR" sz="2000" dirty="0">
              <a:latin typeface="Calibri"/>
              <a:ea typeface="Calibri"/>
              <a:cs typeface="Segoe UI"/>
            </a:endParaRPr>
          </a:p>
          <a:p>
            <a:r>
              <a:rPr lang="fr-FR" sz="2000" dirty="0">
                <a:latin typeface="Calibri"/>
                <a:cs typeface="Segoe UI"/>
              </a:rPr>
              <a:t>En 1905 le lavoir est démoli. </a:t>
            </a:r>
            <a:r>
              <a:rPr lang="en-US" sz="2000" dirty="0">
                <a:latin typeface="Calibri"/>
                <a:cs typeface="Segoe UI"/>
              </a:rPr>
              <a:t>​</a:t>
            </a:r>
            <a:endParaRPr lang="en-US" sz="2000" dirty="0">
              <a:latin typeface="Calibri"/>
              <a:ea typeface="Calibri"/>
              <a:cs typeface="Segoe UI"/>
            </a:endParaRPr>
          </a:p>
          <a:p>
            <a:endParaRPr lang="en-US" sz="2000" dirty="0">
              <a:latin typeface="Calibri"/>
              <a:ea typeface="Calibri"/>
              <a:cs typeface="Segoe UI"/>
            </a:endParaRPr>
          </a:p>
          <a:p>
            <a:endParaRPr lang="en-US" sz="2000" dirty="0">
              <a:latin typeface="Calibri"/>
              <a:ea typeface="Calibri"/>
              <a:cs typeface="Segoe UI"/>
            </a:endParaRPr>
          </a:p>
          <a:p>
            <a:r>
              <a:rPr lang="fr-FR" sz="2000" dirty="0">
                <a:latin typeface="Calibri"/>
                <a:cs typeface="Segoe UI"/>
              </a:rPr>
              <a:t>*Les documents proviennent des archives départementales du Var ~&gt; Fontaine du Baron : E dépôt 88 / 3 N 10.</a:t>
            </a:r>
            <a:endParaRPr lang="en-US" sz="2000" dirty="0">
              <a:latin typeface="Calibri"/>
              <a:ea typeface="Calibri"/>
              <a:cs typeface="Segoe UI"/>
            </a:endParaRPr>
          </a:p>
        </p:txBody>
      </p:sp>
    </p:spTree>
    <p:extLst>
      <p:ext uri="{BB962C8B-B14F-4D97-AF65-F5344CB8AC3E}">
        <p14:creationId xmlns:p14="http://schemas.microsoft.com/office/powerpoint/2010/main" val="18132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ON 1863.jpg">
            <a:extLst>
              <a:ext uri="{FF2B5EF4-FFF2-40B4-BE49-F238E27FC236}">
                <a16:creationId xmlns:a16="http://schemas.microsoft.com/office/drawing/2014/main" id="{D8DF108E-004E-6286-6A74-2439F77894A9}"/>
              </a:ext>
            </a:extLst>
          </p:cNvPr>
          <p:cNvPicPr>
            <a:picLocks noChangeAspect="1"/>
          </p:cNvPicPr>
          <p:nvPr/>
        </p:nvPicPr>
        <p:blipFill>
          <a:blip r:embed="rId2"/>
          <a:stretch>
            <a:fillRect/>
          </a:stretch>
        </p:blipFill>
        <p:spPr>
          <a:xfrm>
            <a:off x="-1587" y="1489075"/>
            <a:ext cx="6861175" cy="9230783"/>
          </a:xfrm>
          <a:prstGeom prst="rect">
            <a:avLst/>
          </a:prstGeom>
        </p:spPr>
      </p:pic>
    </p:spTree>
    <p:extLst>
      <p:ext uri="{BB962C8B-B14F-4D97-AF65-F5344CB8AC3E}">
        <p14:creationId xmlns:p14="http://schemas.microsoft.com/office/powerpoint/2010/main" val="268380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ON 1738.jpg">
            <a:extLst>
              <a:ext uri="{FF2B5EF4-FFF2-40B4-BE49-F238E27FC236}">
                <a16:creationId xmlns:a16="http://schemas.microsoft.com/office/drawing/2014/main" id="{626155B6-97F0-CF46-CEA3-D3CD89E26DCD}"/>
              </a:ext>
            </a:extLst>
          </p:cNvPr>
          <p:cNvPicPr>
            <a:picLocks noChangeAspect="1"/>
          </p:cNvPicPr>
          <p:nvPr/>
        </p:nvPicPr>
        <p:blipFill>
          <a:blip r:embed="rId2"/>
          <a:stretch>
            <a:fillRect/>
          </a:stretch>
        </p:blipFill>
        <p:spPr>
          <a:xfrm>
            <a:off x="-1587" y="896408"/>
            <a:ext cx="6861175" cy="10416116"/>
          </a:xfrm>
          <a:prstGeom prst="rect">
            <a:avLst/>
          </a:prstGeom>
        </p:spPr>
      </p:pic>
    </p:spTree>
    <p:extLst>
      <p:ext uri="{BB962C8B-B14F-4D97-AF65-F5344CB8AC3E}">
        <p14:creationId xmlns:p14="http://schemas.microsoft.com/office/powerpoint/2010/main" val="18003442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AC4AC-D9F7-4A60-BBC0-879FC10CCB9A}">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C7BC4A13-4531-4E95-98D6-B3E1CF9D1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F209E3-FAE0-4DB3-BD3D-E35AB5C726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46</cp:revision>
  <dcterms:created xsi:type="dcterms:W3CDTF">2025-07-23T07:35:04Z</dcterms:created>
  <dcterms:modified xsi:type="dcterms:W3CDTF">2025-07-23T12:15:04Z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