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58" r:id="rId7"/>
    <p:sldId id="259" r:id="rId8"/>
    <p:sldId id="257" r:id="rId9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CCE10C-6A62-5C2D-1EB7-1C913563D45D}" v="115" dt="2025-07-26T06:55:48.967"/>
    <p1510:client id="{D02531E5-1931-A08B-E0CE-F308B5B04BBA}" v="23" dt="2025-07-26T12:22:59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32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sonnier Tourisme Culture Patrimoine" userId="S::saisontcp@lesarcssurargens.fr::0ca65382-e596-453e-9522-818d66b87411" providerId="AD" clId="Web-{D02531E5-1931-A08B-E0CE-F308B5B04BBA}"/>
    <pc:docChg chg="modSld">
      <pc:chgData name="saisonnier Tourisme Culture Patrimoine" userId="S::saisontcp@lesarcssurargens.fr::0ca65382-e596-453e-9522-818d66b87411" providerId="AD" clId="Web-{D02531E5-1931-A08B-E0CE-F308B5B04BBA}" dt="2025-07-26T12:22:59.396" v="11" actId="1076"/>
      <pc:docMkLst>
        <pc:docMk/>
      </pc:docMkLst>
      <pc:sldChg chg="modSp">
        <pc:chgData name="saisonnier Tourisme Culture Patrimoine" userId="S::saisontcp@lesarcssurargens.fr::0ca65382-e596-453e-9522-818d66b87411" providerId="AD" clId="Web-{D02531E5-1931-A08B-E0CE-F308B5B04BBA}" dt="2025-07-26T12:22:48.255" v="8" actId="20577"/>
        <pc:sldMkLst>
          <pc:docMk/>
          <pc:sldMk cId="3784089036" sldId="256"/>
        </pc:sldMkLst>
        <pc:spChg chg="mod">
          <ac:chgData name="saisonnier Tourisme Culture Patrimoine" userId="S::saisontcp@lesarcssurargens.fr::0ca65382-e596-453e-9522-818d66b87411" providerId="AD" clId="Web-{D02531E5-1931-A08B-E0CE-F308B5B04BBA}" dt="2025-07-26T12:22:38.192" v="2" actId="20577"/>
          <ac:spMkLst>
            <pc:docMk/>
            <pc:sldMk cId="3784089036" sldId="256"/>
            <ac:spMk id="10" creationId="{3A27AD56-0FC3-9967-A90F-9D2400538035}"/>
          </ac:spMkLst>
        </pc:spChg>
        <pc:spChg chg="mod">
          <ac:chgData name="saisonnier Tourisme Culture Patrimoine" userId="S::saisontcp@lesarcssurargens.fr::0ca65382-e596-453e-9522-818d66b87411" providerId="AD" clId="Web-{D02531E5-1931-A08B-E0CE-F308B5B04BBA}" dt="2025-07-26T12:22:48.255" v="8" actId="20577"/>
          <ac:spMkLst>
            <pc:docMk/>
            <pc:sldMk cId="3784089036" sldId="256"/>
            <ac:spMk id="11" creationId="{BFF4E251-0624-2628-11C5-42105929B61E}"/>
          </ac:spMkLst>
        </pc:spChg>
      </pc:sldChg>
      <pc:sldChg chg="modSp">
        <pc:chgData name="saisonnier Tourisme Culture Patrimoine" userId="S::saisontcp@lesarcssurargens.fr::0ca65382-e596-453e-9522-818d66b87411" providerId="AD" clId="Web-{D02531E5-1931-A08B-E0CE-F308B5B04BBA}" dt="2025-07-26T12:22:56.771" v="10" actId="1076"/>
        <pc:sldMkLst>
          <pc:docMk/>
          <pc:sldMk cId="243207573" sldId="258"/>
        </pc:sldMkLst>
        <pc:picChg chg="mod">
          <ac:chgData name="saisonnier Tourisme Culture Patrimoine" userId="S::saisontcp@lesarcssurargens.fr::0ca65382-e596-453e-9522-818d66b87411" providerId="AD" clId="Web-{D02531E5-1931-A08B-E0CE-F308B5B04BBA}" dt="2025-07-26T12:22:56.771" v="10" actId="1076"/>
          <ac:picMkLst>
            <pc:docMk/>
            <pc:sldMk cId="243207573" sldId="258"/>
            <ac:picMk id="4" creationId="{96993543-4398-FD51-90F6-9323B768E716}"/>
          </ac:picMkLst>
        </pc:picChg>
      </pc:sldChg>
      <pc:sldChg chg="modSp">
        <pc:chgData name="saisonnier Tourisme Culture Patrimoine" userId="S::saisontcp@lesarcssurargens.fr::0ca65382-e596-453e-9522-818d66b87411" providerId="AD" clId="Web-{D02531E5-1931-A08B-E0CE-F308B5B04BBA}" dt="2025-07-26T12:22:59.396" v="11" actId="1076"/>
        <pc:sldMkLst>
          <pc:docMk/>
          <pc:sldMk cId="1937181800" sldId="259"/>
        </pc:sldMkLst>
        <pc:picChg chg="mod">
          <ac:chgData name="saisonnier Tourisme Culture Patrimoine" userId="S::saisontcp@lesarcssurargens.fr::0ca65382-e596-453e-9522-818d66b87411" providerId="AD" clId="Web-{D02531E5-1931-A08B-E0CE-F308B5B04BBA}" dt="2025-07-26T12:22:59.396" v="11" actId="1076"/>
          <ac:picMkLst>
            <pc:docMk/>
            <pc:sldMk cId="1937181800" sldId="259"/>
            <ac:picMk id="4" creationId="{479639EA-67E3-A18D-5EAC-C34BBEF173B6}"/>
          </ac:picMkLst>
        </pc:picChg>
      </pc:sldChg>
      <pc:sldChg chg="modSp">
        <pc:chgData name="saisonnier Tourisme Culture Patrimoine" userId="S::saisontcp@lesarcssurargens.fr::0ca65382-e596-453e-9522-818d66b87411" providerId="AD" clId="Web-{D02531E5-1931-A08B-E0CE-F308B5B04BBA}" dt="2025-07-26T12:22:53.958" v="9" actId="1076"/>
        <pc:sldMkLst>
          <pc:docMk/>
          <pc:sldMk cId="673268390" sldId="260"/>
        </pc:sldMkLst>
        <pc:picChg chg="mod">
          <ac:chgData name="saisonnier Tourisme Culture Patrimoine" userId="S::saisontcp@lesarcssurargens.fr::0ca65382-e596-453e-9522-818d66b87411" providerId="AD" clId="Web-{D02531E5-1931-A08B-E0CE-F308B5B04BBA}" dt="2025-07-26T12:22:53.958" v="9" actId="1076"/>
          <ac:picMkLst>
            <pc:docMk/>
            <pc:sldMk cId="673268390" sldId="260"/>
            <ac:picMk id="4" creationId="{1EB46A16-D703-14F2-5304-91A6CA933B3E}"/>
          </ac:picMkLst>
        </pc:picChg>
      </pc:sldChg>
    </pc:docChg>
  </pc:docChgLst>
  <pc:docChgLst>
    <pc:chgData name="saisonnier Tourisme Culture Patrimoine" userId="S::saisontcp@lesarcssurargens.fr::0ca65382-e596-453e-9522-818d66b87411" providerId="AD" clId="Web-{CECCE10C-6A62-5C2D-1EB7-1C913563D45D}"/>
    <pc:docChg chg="mod addSld modSld sldOrd modMainMaster setSldSz">
      <pc:chgData name="saisonnier Tourisme Culture Patrimoine" userId="S::saisontcp@lesarcssurargens.fr::0ca65382-e596-453e-9522-818d66b87411" providerId="AD" clId="Web-{CECCE10C-6A62-5C2D-1EB7-1C913563D45D}" dt="2025-07-26T06:55:47.857" v="97" actId="20577"/>
      <pc:docMkLst>
        <pc:docMk/>
      </pc:docMkLst>
      <pc:sldChg chg="addSp delSp modSp">
        <pc:chgData name="saisonnier Tourisme Culture Patrimoine" userId="S::saisontcp@lesarcssurargens.fr::0ca65382-e596-453e-9522-818d66b87411" providerId="AD" clId="Web-{CECCE10C-6A62-5C2D-1EB7-1C913563D45D}" dt="2025-07-26T06:55:47.857" v="97" actId="20577"/>
        <pc:sldMkLst>
          <pc:docMk/>
          <pc:sldMk cId="3784089036" sldId="256"/>
        </pc:sldMkLst>
        <pc:spChg chg="del">
          <ac:chgData name="saisonnier Tourisme Culture Patrimoine" userId="S::saisontcp@lesarcssurargens.fr::0ca65382-e596-453e-9522-818d66b87411" providerId="AD" clId="Web-{CECCE10C-6A62-5C2D-1EB7-1C913563D45D}" dt="2025-07-26T06:50:28.903" v="2"/>
          <ac:spMkLst>
            <pc:docMk/>
            <pc:sldMk cId="3784089036" sldId="256"/>
            <ac:spMk id="2" creationId="{00000000-0000-0000-0000-000000000000}"/>
          </ac:spMkLst>
        </pc:spChg>
        <pc:spChg chg="del">
          <ac:chgData name="saisonnier Tourisme Culture Patrimoine" userId="S::saisontcp@lesarcssurargens.fr::0ca65382-e596-453e-9522-818d66b87411" providerId="AD" clId="Web-{CECCE10C-6A62-5C2D-1EB7-1C913563D45D}" dt="2025-07-26T06:50:26.668" v="1"/>
          <ac:spMkLst>
            <pc:docMk/>
            <pc:sldMk cId="3784089036" sldId="256"/>
            <ac:spMk id="3" creationId="{00000000-0000-0000-0000-000000000000}"/>
          </ac:spMkLst>
        </pc:spChg>
        <pc:spChg chg="add mod">
          <ac:chgData name="saisonnier Tourisme Culture Patrimoine" userId="S::saisontcp@lesarcssurargens.fr::0ca65382-e596-453e-9522-818d66b87411" providerId="AD" clId="Web-{CECCE10C-6A62-5C2D-1EB7-1C913563D45D}" dt="2025-07-26T06:55:47.857" v="97" actId="20577"/>
          <ac:spMkLst>
            <pc:docMk/>
            <pc:sldMk cId="3784089036" sldId="256"/>
            <ac:spMk id="5" creationId="{9C9CF4B5-667E-5FAE-0A88-30F87F117825}"/>
          </ac:spMkLst>
        </pc:spChg>
        <pc:spChg chg="add mod">
          <ac:chgData name="saisonnier Tourisme Culture Patrimoine" userId="S::saisontcp@lesarcssurargens.fr::0ca65382-e596-453e-9522-818d66b87411" providerId="AD" clId="Web-{CECCE10C-6A62-5C2D-1EB7-1C913563D45D}" dt="2025-07-26T06:53:56.294" v="68" actId="14100"/>
          <ac:spMkLst>
            <pc:docMk/>
            <pc:sldMk cId="3784089036" sldId="256"/>
            <ac:spMk id="10" creationId="{3A27AD56-0FC3-9967-A90F-9D2400538035}"/>
          </ac:spMkLst>
        </pc:spChg>
        <pc:spChg chg="add mod">
          <ac:chgData name="saisonnier Tourisme Culture Patrimoine" userId="S::saisontcp@lesarcssurargens.fr::0ca65382-e596-453e-9522-818d66b87411" providerId="AD" clId="Web-{CECCE10C-6A62-5C2D-1EB7-1C913563D45D}" dt="2025-07-26T06:55:10.592" v="91" actId="1076"/>
          <ac:spMkLst>
            <pc:docMk/>
            <pc:sldMk cId="3784089036" sldId="256"/>
            <ac:spMk id="11" creationId="{BFF4E251-0624-2628-11C5-42105929B61E}"/>
          </ac:spMkLst>
        </pc:spChg>
        <pc:picChg chg="add mod">
          <ac:chgData name="saisonnier Tourisme Culture Patrimoine" userId="S::saisontcp@lesarcssurargens.fr::0ca65382-e596-453e-9522-818d66b87411" providerId="AD" clId="Web-{CECCE10C-6A62-5C2D-1EB7-1C913563D45D}" dt="2025-07-26T06:50:38.903" v="4" actId="1076"/>
          <ac:picMkLst>
            <pc:docMk/>
            <pc:sldMk cId="3784089036" sldId="256"/>
            <ac:picMk id="4" creationId="{5E0CAC15-D760-3D98-FB76-9AF48098B4D7}"/>
          </ac:picMkLst>
        </pc:picChg>
        <pc:picChg chg="add del mod">
          <ac:chgData name="saisonnier Tourisme Culture Patrimoine" userId="S::saisontcp@lesarcssurargens.fr::0ca65382-e596-453e-9522-818d66b87411" providerId="AD" clId="Web-{CECCE10C-6A62-5C2D-1EB7-1C913563D45D}" dt="2025-07-26T06:52:53.294" v="47"/>
          <ac:picMkLst>
            <pc:docMk/>
            <pc:sldMk cId="3784089036" sldId="256"/>
            <ac:picMk id="6" creationId="{39B6BA47-03FE-0EC4-AB91-ED43314C64F8}"/>
          </ac:picMkLst>
        </pc:picChg>
        <pc:picChg chg="add del mod">
          <ac:chgData name="saisonnier Tourisme Culture Patrimoine" userId="S::saisontcp@lesarcssurargens.fr::0ca65382-e596-453e-9522-818d66b87411" providerId="AD" clId="Web-{CECCE10C-6A62-5C2D-1EB7-1C913563D45D}" dt="2025-07-26T06:52:41.075" v="43"/>
          <ac:picMkLst>
            <pc:docMk/>
            <pc:sldMk cId="3784089036" sldId="256"/>
            <ac:picMk id="7" creationId="{EBDD455B-11B9-0E6B-2E6D-5675FA265CA9}"/>
          </ac:picMkLst>
        </pc:picChg>
        <pc:picChg chg="add del mod">
          <ac:chgData name="saisonnier Tourisme Culture Patrimoine" userId="S::saisontcp@lesarcssurargens.fr::0ca65382-e596-453e-9522-818d66b87411" providerId="AD" clId="Web-{CECCE10C-6A62-5C2D-1EB7-1C913563D45D}" dt="2025-07-26T06:52:27.481" v="38"/>
          <ac:picMkLst>
            <pc:docMk/>
            <pc:sldMk cId="3784089036" sldId="256"/>
            <ac:picMk id="8" creationId="{795BDC77-69A1-B540-7B03-C379BF62C9CC}"/>
          </ac:picMkLst>
        </pc:picChg>
        <pc:picChg chg="add del mod">
          <ac:chgData name="saisonnier Tourisme Culture Patrimoine" userId="S::saisontcp@lesarcssurargens.fr::0ca65382-e596-453e-9522-818d66b87411" providerId="AD" clId="Web-{CECCE10C-6A62-5C2D-1EB7-1C913563D45D}" dt="2025-07-26T06:52:03.028" v="33"/>
          <ac:picMkLst>
            <pc:docMk/>
            <pc:sldMk cId="3784089036" sldId="256"/>
            <ac:picMk id="9" creationId="{4B75B66C-A0DE-DAAF-5BD3-4FB47909A96F}"/>
          </ac:picMkLst>
        </pc:picChg>
      </pc:sldChg>
      <pc:sldChg chg="addSp delSp modSp new ord">
        <pc:chgData name="saisonnier Tourisme Culture Patrimoine" userId="S::saisontcp@lesarcssurargens.fr::0ca65382-e596-453e-9522-818d66b87411" providerId="AD" clId="Web-{CECCE10C-6A62-5C2D-1EB7-1C913563D45D}" dt="2025-07-26T06:53:13.497" v="51"/>
        <pc:sldMkLst>
          <pc:docMk/>
          <pc:sldMk cId="958809517" sldId="257"/>
        </pc:sldMkLst>
        <pc:spChg chg="del">
          <ac:chgData name="saisonnier Tourisme Culture Patrimoine" userId="S::saisontcp@lesarcssurargens.fr::0ca65382-e596-453e-9522-818d66b87411" providerId="AD" clId="Web-{CECCE10C-6A62-5C2D-1EB7-1C913563D45D}" dt="2025-07-26T06:51:44.481" v="22"/>
          <ac:spMkLst>
            <pc:docMk/>
            <pc:sldMk cId="958809517" sldId="257"/>
            <ac:spMk id="2" creationId="{4847C12D-AB52-199F-E7CF-041A254A978D}"/>
          </ac:spMkLst>
        </pc:spChg>
        <pc:spChg chg="del mod">
          <ac:chgData name="saisonnier Tourisme Culture Patrimoine" userId="S::saisontcp@lesarcssurargens.fr::0ca65382-e596-453e-9522-818d66b87411" providerId="AD" clId="Web-{CECCE10C-6A62-5C2D-1EB7-1C913563D45D}" dt="2025-07-26T06:51:46.434" v="23"/>
          <ac:spMkLst>
            <pc:docMk/>
            <pc:sldMk cId="958809517" sldId="257"/>
            <ac:spMk id="3" creationId="{02B81358-9B56-B087-9250-F83384FBA4BA}"/>
          </ac:spMkLst>
        </pc:spChg>
        <pc:picChg chg="add mod">
          <ac:chgData name="saisonnier Tourisme Culture Patrimoine" userId="S::saisontcp@lesarcssurargens.fr::0ca65382-e596-453e-9522-818d66b87411" providerId="AD" clId="Web-{CECCE10C-6A62-5C2D-1EB7-1C913563D45D}" dt="2025-07-26T06:52:37.419" v="42" actId="1076"/>
          <ac:picMkLst>
            <pc:docMk/>
            <pc:sldMk cId="958809517" sldId="257"/>
            <ac:picMk id="4" creationId="{743182ED-89FC-468E-2FC1-8AB1E84A751D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CECCE10C-6A62-5C2D-1EB7-1C913563D45D}" dt="2025-07-26T06:52:49.247" v="46" actId="14100"/>
        <pc:sldMkLst>
          <pc:docMk/>
          <pc:sldMk cId="243207573" sldId="258"/>
        </pc:sldMkLst>
        <pc:spChg chg="del">
          <ac:chgData name="saisonnier Tourisme Culture Patrimoine" userId="S::saisontcp@lesarcssurargens.fr::0ca65382-e596-453e-9522-818d66b87411" providerId="AD" clId="Web-{CECCE10C-6A62-5C2D-1EB7-1C913563D45D}" dt="2025-07-26T06:51:50.997" v="26"/>
          <ac:spMkLst>
            <pc:docMk/>
            <pc:sldMk cId="243207573" sldId="258"/>
            <ac:spMk id="2" creationId="{7333EE07-3B03-CE95-4680-96BB711A06B7}"/>
          </ac:spMkLst>
        </pc:spChg>
        <pc:spChg chg="del">
          <ac:chgData name="saisonnier Tourisme Culture Patrimoine" userId="S::saisontcp@lesarcssurargens.fr::0ca65382-e596-453e-9522-818d66b87411" providerId="AD" clId="Web-{CECCE10C-6A62-5C2D-1EB7-1C913563D45D}" dt="2025-07-26T06:51:49.497" v="25"/>
          <ac:spMkLst>
            <pc:docMk/>
            <pc:sldMk cId="243207573" sldId="258"/>
            <ac:spMk id="3" creationId="{D61E31BB-017F-392C-1651-7B3D9CF2F14D}"/>
          </ac:spMkLst>
        </pc:spChg>
        <pc:picChg chg="add mod">
          <ac:chgData name="saisonnier Tourisme Culture Patrimoine" userId="S::saisontcp@lesarcssurargens.fr::0ca65382-e596-453e-9522-818d66b87411" providerId="AD" clId="Web-{CECCE10C-6A62-5C2D-1EB7-1C913563D45D}" dt="2025-07-26T06:52:49.247" v="46" actId="14100"/>
          <ac:picMkLst>
            <pc:docMk/>
            <pc:sldMk cId="243207573" sldId="258"/>
            <ac:picMk id="4" creationId="{96993543-4398-FD51-90F6-9323B768E716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CECCE10C-6A62-5C2D-1EB7-1C913563D45D}" dt="2025-07-26T06:53:05.778" v="50" actId="14100"/>
        <pc:sldMkLst>
          <pc:docMk/>
          <pc:sldMk cId="1937181800" sldId="259"/>
        </pc:sldMkLst>
        <pc:spChg chg="del">
          <ac:chgData name="saisonnier Tourisme Culture Patrimoine" userId="S::saisontcp@lesarcssurargens.fr::0ca65382-e596-453e-9522-818d66b87411" providerId="AD" clId="Web-{CECCE10C-6A62-5C2D-1EB7-1C913563D45D}" dt="2025-07-26T06:51:54.559" v="29"/>
          <ac:spMkLst>
            <pc:docMk/>
            <pc:sldMk cId="1937181800" sldId="259"/>
            <ac:spMk id="2" creationId="{9ACFC9F4-2B14-E3E8-9117-B32DFBD7AC63}"/>
          </ac:spMkLst>
        </pc:spChg>
        <pc:spChg chg="del">
          <ac:chgData name="saisonnier Tourisme Culture Patrimoine" userId="S::saisontcp@lesarcssurargens.fr::0ca65382-e596-453e-9522-818d66b87411" providerId="AD" clId="Web-{CECCE10C-6A62-5C2D-1EB7-1C913563D45D}" dt="2025-07-26T06:51:53.466" v="28"/>
          <ac:spMkLst>
            <pc:docMk/>
            <pc:sldMk cId="1937181800" sldId="259"/>
            <ac:spMk id="3" creationId="{35C74ACE-0166-B415-7DF2-4A3E5065B22E}"/>
          </ac:spMkLst>
        </pc:spChg>
        <pc:picChg chg="add mod">
          <ac:chgData name="saisonnier Tourisme Culture Patrimoine" userId="S::saisontcp@lesarcssurargens.fr::0ca65382-e596-453e-9522-818d66b87411" providerId="AD" clId="Web-{CECCE10C-6A62-5C2D-1EB7-1C913563D45D}" dt="2025-07-26T06:53:05.778" v="50" actId="14100"/>
          <ac:picMkLst>
            <pc:docMk/>
            <pc:sldMk cId="1937181800" sldId="259"/>
            <ac:picMk id="4" creationId="{479639EA-67E3-A18D-5EAC-C34BBEF173B6}"/>
          </ac:picMkLst>
        </pc:picChg>
      </pc:sldChg>
      <pc:sldChg chg="addSp delSp modSp new ord">
        <pc:chgData name="saisonnier Tourisme Culture Patrimoine" userId="S::saisontcp@lesarcssurargens.fr::0ca65382-e596-453e-9522-818d66b87411" providerId="AD" clId="Web-{CECCE10C-6A62-5C2D-1EB7-1C913563D45D}" dt="2025-07-26T06:52:23.794" v="37"/>
        <pc:sldMkLst>
          <pc:docMk/>
          <pc:sldMk cId="673268390" sldId="260"/>
        </pc:sldMkLst>
        <pc:spChg chg="del">
          <ac:chgData name="saisonnier Tourisme Culture Patrimoine" userId="S::saisontcp@lesarcssurargens.fr::0ca65382-e596-453e-9522-818d66b87411" providerId="AD" clId="Web-{CECCE10C-6A62-5C2D-1EB7-1C913563D45D}" dt="2025-07-26T06:51:58.731" v="32"/>
          <ac:spMkLst>
            <pc:docMk/>
            <pc:sldMk cId="673268390" sldId="260"/>
            <ac:spMk id="2" creationId="{FA61D027-8410-2D69-378B-15B1B757BD9F}"/>
          </ac:spMkLst>
        </pc:spChg>
        <pc:spChg chg="del">
          <ac:chgData name="saisonnier Tourisme Culture Patrimoine" userId="S::saisontcp@lesarcssurargens.fr::0ca65382-e596-453e-9522-818d66b87411" providerId="AD" clId="Web-{CECCE10C-6A62-5C2D-1EB7-1C913563D45D}" dt="2025-07-26T06:51:57.294" v="31"/>
          <ac:spMkLst>
            <pc:docMk/>
            <pc:sldMk cId="673268390" sldId="260"/>
            <ac:spMk id="3" creationId="{3222C0F0-B4BD-91B1-2E0F-4E3C053D520B}"/>
          </ac:spMkLst>
        </pc:spChg>
        <pc:picChg chg="add mod">
          <ac:chgData name="saisonnier Tourisme Culture Patrimoine" userId="S::saisontcp@lesarcssurargens.fr::0ca65382-e596-453e-9522-818d66b87411" providerId="AD" clId="Web-{CECCE10C-6A62-5C2D-1EB7-1C913563D45D}" dt="2025-07-26T06:52:13.778" v="36" actId="14100"/>
          <ac:picMkLst>
            <pc:docMk/>
            <pc:sldMk cId="673268390" sldId="260"/>
            <ac:picMk id="4" creationId="{1EB46A16-D703-14F2-5304-91A6CA933B3E}"/>
          </ac:picMkLst>
        </pc:picChg>
      </pc:sldChg>
      <pc:sldMasterChg chg="modSp modSldLayout">
        <pc:chgData name="saisonnier Tourisme Culture Patrimoine" userId="S::saisontcp@lesarcssurargens.fr::0ca65382-e596-453e-9522-818d66b87411" providerId="AD" clId="Web-{CECCE10C-6A62-5C2D-1EB7-1C913563D45D}" dt="2025-07-26T06:50:20.387" v="0"/>
        <pc:sldMasterMkLst>
          <pc:docMk/>
          <pc:sldMasterMk cId="3071127875" sldId="2147483648"/>
        </pc:sldMasterMkLst>
        <pc:spChg chg="mod">
          <ac:chgData name="saisonnier Tourisme Culture Patrimoine" userId="S::saisontcp@lesarcssurargens.fr::0ca65382-e596-453e-9522-818d66b87411" providerId="AD" clId="Web-{CECCE10C-6A62-5C2D-1EB7-1C913563D45D}" dt="2025-07-26T06:50:20.387" v="0"/>
          <ac:spMkLst>
            <pc:docMk/>
            <pc:sldMasterMk cId="3071127875" sldId="2147483648"/>
            <ac:spMk id="2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CECCE10C-6A62-5C2D-1EB7-1C913563D45D}" dt="2025-07-26T06:50:20.387" v="0"/>
          <ac:spMkLst>
            <pc:docMk/>
            <pc:sldMasterMk cId="3071127875" sldId="2147483648"/>
            <ac:spMk id="3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CECCE10C-6A62-5C2D-1EB7-1C913563D45D}" dt="2025-07-26T06:50:20.387" v="0"/>
          <ac:spMkLst>
            <pc:docMk/>
            <pc:sldMasterMk cId="3071127875" sldId="2147483648"/>
            <ac:spMk id="4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CECCE10C-6A62-5C2D-1EB7-1C913563D45D}" dt="2025-07-26T06:50:20.387" v="0"/>
          <ac:spMkLst>
            <pc:docMk/>
            <pc:sldMasterMk cId="3071127875" sldId="2147483648"/>
            <ac:spMk id="5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CECCE10C-6A62-5C2D-1EB7-1C913563D45D}" dt="2025-07-26T06:50:20.387" v="0"/>
          <ac:spMkLst>
            <pc:docMk/>
            <pc:sldMasterMk cId="3071127875" sldId="2147483648"/>
            <ac:spMk id="6" creationId="{00000000-0000-0000-0000-000000000000}"/>
          </ac:spMkLst>
        </pc:spChg>
        <pc:sldLayoutChg chg="modSp">
          <pc:chgData name="saisonnier Tourisme Culture Patrimoine" userId="S::saisontcp@lesarcssurargens.fr::0ca65382-e596-453e-9522-818d66b87411" providerId="AD" clId="Web-{CECCE10C-6A62-5C2D-1EB7-1C913563D45D}" dt="2025-07-26T06:50:20.387" v="0"/>
          <pc:sldLayoutMkLst>
            <pc:docMk/>
            <pc:sldMasterMk cId="3071127875" sldId="2147483648"/>
            <pc:sldLayoutMk cId="3310491181" sldId="2147483649"/>
          </pc:sldLayoutMkLst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3310491181" sldId="214748364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3310491181" sldId="2147483649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CECCE10C-6A62-5C2D-1EB7-1C913563D45D}" dt="2025-07-26T06:50:20.387" v="0"/>
          <pc:sldLayoutMkLst>
            <pc:docMk/>
            <pc:sldMasterMk cId="3071127875" sldId="2147483648"/>
            <pc:sldLayoutMk cId="3466923455" sldId="2147483651"/>
          </pc:sldLayoutMkLst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3466923455" sldId="2147483651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3466923455" sldId="2147483651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CECCE10C-6A62-5C2D-1EB7-1C913563D45D}" dt="2025-07-26T06:50:20.387" v="0"/>
          <pc:sldLayoutMkLst>
            <pc:docMk/>
            <pc:sldMasterMk cId="3071127875" sldId="2147483648"/>
            <pc:sldLayoutMk cId="3747632232" sldId="2147483652"/>
          </pc:sldLayoutMkLst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3747632232" sldId="2147483652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3747632232" sldId="2147483652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CECCE10C-6A62-5C2D-1EB7-1C913563D45D}" dt="2025-07-26T06:50:20.387" v="0"/>
          <pc:sldLayoutMkLst>
            <pc:docMk/>
            <pc:sldMasterMk cId="3071127875" sldId="2147483648"/>
            <pc:sldLayoutMk cId="2611866596" sldId="2147483653"/>
          </pc:sldLayoutMkLst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2611866596" sldId="2147483653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2611866596" sldId="2147483653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2611866596" sldId="2147483653"/>
              <ac:spMk id="4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2611866596" sldId="2147483653"/>
              <ac:spMk id="5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2611866596" sldId="2147483653"/>
              <ac:spMk id="6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CECCE10C-6A62-5C2D-1EB7-1C913563D45D}" dt="2025-07-26T06:50:20.387" v="0"/>
          <pc:sldLayoutMkLst>
            <pc:docMk/>
            <pc:sldMasterMk cId="3071127875" sldId="2147483648"/>
            <pc:sldLayoutMk cId="2706407263" sldId="2147483656"/>
          </pc:sldLayoutMkLst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2706407263" sldId="2147483656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2706407263" sldId="2147483656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2706407263" sldId="2147483656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CECCE10C-6A62-5C2D-1EB7-1C913563D45D}" dt="2025-07-26T06:50:20.387" v="0"/>
          <pc:sldLayoutMkLst>
            <pc:docMk/>
            <pc:sldMasterMk cId="3071127875" sldId="2147483648"/>
            <pc:sldLayoutMk cId="1610903340" sldId="2147483657"/>
          </pc:sldLayoutMkLst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1610903340" sldId="2147483657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1610903340" sldId="2147483657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1610903340" sldId="2147483657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CECCE10C-6A62-5C2D-1EB7-1C913563D45D}" dt="2025-07-26T06:50:20.387" v="0"/>
          <pc:sldLayoutMkLst>
            <pc:docMk/>
            <pc:sldMasterMk cId="3071127875" sldId="2147483648"/>
            <pc:sldLayoutMk cId="1902177510" sldId="2147483659"/>
          </pc:sldLayoutMkLst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1902177510" sldId="214748365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CECCE10C-6A62-5C2D-1EB7-1C913563D45D}" dt="2025-07-26T06:50:20.387" v="0"/>
            <ac:spMkLst>
              <pc:docMk/>
              <pc:sldMasterMk cId="3071127875" sldId="2147483648"/>
              <pc:sldLayoutMk cId="1902177510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e image contenant Graphique, capture d’écran, graphisme, Police&#10;&#10;Le contenu généré par l’IA peut être incorrect.">
            <a:extLst>
              <a:ext uri="{FF2B5EF4-FFF2-40B4-BE49-F238E27FC236}">
                <a16:creationId xmlns:a16="http://schemas.microsoft.com/office/drawing/2014/main" id="{5E0CAC15-D760-3D98-FB76-9AF48098B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571" y="-5496"/>
            <a:ext cx="2457450" cy="71437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9C9CF4B5-667E-5FAE-0A88-30F87F117825}"/>
              </a:ext>
            </a:extLst>
          </p:cNvPr>
          <p:cNvSpPr>
            <a:spLocks noGrp="1"/>
          </p:cNvSpPr>
          <p:nvPr/>
        </p:nvSpPr>
        <p:spPr>
          <a:xfrm>
            <a:off x="7571" y="515438"/>
            <a:ext cx="6871694" cy="907227"/>
          </a:xfrm>
          <a:prstGeom prst="rect">
            <a:avLst/>
          </a:prstGeom>
          <a:solidFill>
            <a:srgbClr val="3366CC">
              <a:alpha val="50196"/>
            </a:srgbClr>
          </a:solidFill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marL="0" algn="ctr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5400" dirty="0"/>
              <a:t>Fontaine Dallos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27AD56-0FC3-9967-A90F-9D2400538035}"/>
              </a:ext>
            </a:extLst>
          </p:cNvPr>
          <p:cNvSpPr txBox="1"/>
          <p:nvPr/>
        </p:nvSpPr>
        <p:spPr>
          <a:xfrm>
            <a:off x="8851" y="2158230"/>
            <a:ext cx="6874933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latin typeface="Calibri"/>
                <a:ea typeface="Calibri"/>
                <a:cs typeface="Calibri"/>
              </a:rPr>
              <a:t>En résumé,</a:t>
            </a:r>
          </a:p>
          <a:p>
            <a:endParaRPr lang="fr-FR" sz="2400" dirty="0">
              <a:latin typeface="Calibri"/>
              <a:ea typeface="Calibri"/>
              <a:cs typeface="Calibri"/>
            </a:endParaRPr>
          </a:p>
          <a:p>
            <a:r>
              <a:rPr lang="fr-FR" sz="2400" dirty="0">
                <a:latin typeface="Calibri"/>
              </a:rPr>
              <a:t>Cette sculpture en fer forgé a été réalisée par </a:t>
            </a:r>
            <a:r>
              <a:rPr lang="fr-FR" sz="2400" err="1">
                <a:latin typeface="Calibri"/>
              </a:rPr>
              <a:t>Miklos</a:t>
            </a:r>
            <a:r>
              <a:rPr lang="fr-FR" sz="2400" dirty="0">
                <a:latin typeface="Calibri"/>
              </a:rPr>
              <a:t> DALLOS, de son prénom hongrois, Nicolas, de son prénom français, l’artiste et sa famille ont en effet été naturalisés français. Il s’agit de la première œuvre « française » de l’artiste. 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F4E251-0624-2628-11C5-42105929B61E}"/>
              </a:ext>
            </a:extLst>
          </p:cNvPr>
          <p:cNvSpPr txBox="1"/>
          <p:nvPr/>
        </p:nvSpPr>
        <p:spPr>
          <a:xfrm>
            <a:off x="-8467" y="5650157"/>
            <a:ext cx="6874933" cy="39487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639"/>
              </a:lnSpc>
            </a:pPr>
            <a:r>
              <a:rPr lang="fr-FR" sz="2400" b="1" dirty="0">
                <a:latin typeface="Calibri"/>
                <a:ea typeface="Calibri"/>
                <a:cs typeface="Segoe UI"/>
              </a:rPr>
              <a:t>Pour en savoir plus,</a:t>
            </a:r>
            <a:endParaRPr lang="fr-FR" sz="2400" b="1" dirty="0">
              <a:latin typeface="Calibri"/>
              <a:cs typeface="Segoe UI"/>
            </a:endParaRPr>
          </a:p>
          <a:p>
            <a:endParaRPr lang="fr-FR" sz="2000" dirty="0">
              <a:latin typeface="Calibri"/>
              <a:ea typeface="Calibri"/>
              <a:cs typeface="Segoe UI"/>
            </a:endParaRPr>
          </a:p>
          <a:p>
            <a:r>
              <a:rPr lang="fr-FR" sz="2000" dirty="0">
                <a:latin typeface="Calibri"/>
                <a:cs typeface="Segoe UI"/>
              </a:rPr>
              <a:t>Les marbres (marbre rose, marbre </a:t>
            </a:r>
            <a:r>
              <a:rPr lang="fr-FR" sz="2000" err="1">
                <a:latin typeface="Calibri"/>
                <a:cs typeface="Segoe UI"/>
              </a:rPr>
              <a:t>arabescato</a:t>
            </a:r>
            <a:r>
              <a:rPr lang="fr-FR" sz="2000" dirty="0">
                <a:latin typeface="Calibri"/>
                <a:cs typeface="Segoe UI"/>
              </a:rPr>
              <a:t> et marbre vert) ont été fournis par une marbrerie de Brignoles. </a:t>
            </a:r>
            <a:r>
              <a:rPr lang="en-US" sz="2000" dirty="0">
                <a:latin typeface="Calibri"/>
                <a:ea typeface="Calibri"/>
                <a:cs typeface="Calibri"/>
              </a:rPr>
              <a:t> </a:t>
            </a:r>
            <a:endParaRPr lang="en-US" sz="2000"/>
          </a:p>
          <a:p>
            <a:r>
              <a:rPr lang="fr-FR" sz="2000" dirty="0">
                <a:latin typeface="Calibri"/>
                <a:cs typeface="Segoe UI"/>
              </a:rPr>
              <a:t>Initialement, une gueule de dragon crachant des flammes avait été prévue, symbolisant la chaleur du soleil du sud de la France. </a:t>
            </a:r>
            <a:r>
              <a:rPr lang="en-US" sz="2000" dirty="0"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fr-FR" sz="2000" dirty="0">
                <a:latin typeface="Calibri"/>
                <a:cs typeface="Segoe UI"/>
              </a:rPr>
              <a:t>Cette fontaine a été offerte par l’artiste à la commune, dans le cadre de la réhabilitation du Parage, une manière de contribuer activement à l’embellissement du quartier. </a:t>
            </a:r>
            <a:r>
              <a:rPr lang="en-US" sz="2000" dirty="0">
                <a:latin typeface="Calibri"/>
                <a:ea typeface="Calibri"/>
                <a:cs typeface="Calibri"/>
              </a:rPr>
              <a:t> </a:t>
            </a:r>
          </a:p>
          <a:p>
            <a:endParaRPr lang="en-US" sz="2000" dirty="0">
              <a:latin typeface="Calibri"/>
              <a:cs typeface="Calibri"/>
            </a:endParaRPr>
          </a:p>
          <a:p>
            <a:r>
              <a:rPr lang="fr-FR" sz="2000" dirty="0">
                <a:latin typeface="Calibri"/>
                <a:cs typeface="Segoe UI"/>
              </a:rPr>
              <a:t>*Les documents proviennent des archives municipales de la commune des Arcs.</a:t>
            </a:r>
            <a:endParaRPr lang="fr-FR" sz="2000" dirty="0">
              <a:latin typeface="Calibri"/>
              <a:ea typeface="Calibri"/>
              <a:cs typeface="Segoe UI"/>
            </a:endParaRPr>
          </a:p>
          <a:p>
            <a:pPr>
              <a:lnSpc>
                <a:spcPts val="2243"/>
              </a:lnSpc>
            </a:pPr>
            <a:endParaRPr lang="en-US" sz="16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NTAINE DALLOS.JPG">
            <a:extLst>
              <a:ext uri="{FF2B5EF4-FFF2-40B4-BE49-F238E27FC236}">
                <a16:creationId xmlns:a16="http://schemas.microsoft.com/office/drawing/2014/main" id="{1EB46A16-D703-14F2-5304-91A6CA933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42" y="1665"/>
            <a:ext cx="6862884" cy="879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26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NTAINE DALLOS 2.JPG">
            <a:extLst>
              <a:ext uri="{FF2B5EF4-FFF2-40B4-BE49-F238E27FC236}">
                <a16:creationId xmlns:a16="http://schemas.microsoft.com/office/drawing/2014/main" id="{96993543-4398-FD51-90F6-9323B768E7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" y="-7382"/>
            <a:ext cx="6853359" cy="777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07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NTAINE DALLOS 1.jpg">
            <a:extLst>
              <a:ext uri="{FF2B5EF4-FFF2-40B4-BE49-F238E27FC236}">
                <a16:creationId xmlns:a16="http://schemas.microsoft.com/office/drawing/2014/main" id="{479639EA-67E3-A18D-5EAC-C34BBEF17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7" y="-7697"/>
            <a:ext cx="6861175" cy="900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181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NTAINE DALLOS 3.jpg">
            <a:extLst>
              <a:ext uri="{FF2B5EF4-FFF2-40B4-BE49-F238E27FC236}">
                <a16:creationId xmlns:a16="http://schemas.microsoft.com/office/drawing/2014/main" id="{743182ED-89FC-468E-2FC1-8AB1E84A7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" y="907073"/>
            <a:ext cx="6853359" cy="1000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8095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CF7233F6F4F749B98EBCA55174F2BE" ma:contentTypeVersion="13" ma:contentTypeDescription="Create a new document." ma:contentTypeScope="" ma:versionID="0241d21bc49f817ab8e67d29f8f654ef">
  <xsd:schema xmlns:xsd="http://www.w3.org/2001/XMLSchema" xmlns:xs="http://www.w3.org/2001/XMLSchema" xmlns:p="http://schemas.microsoft.com/office/2006/metadata/properties" xmlns:ns2="f4c7469f-ea08-4a28-abbd-883824f19f6c" xmlns:ns3="43590ac0-9243-467b-ab7d-a880e2fba6e9" targetNamespace="http://schemas.microsoft.com/office/2006/metadata/properties" ma:root="true" ma:fieldsID="835ddc4750dae39e496f17abcc570d02" ns2:_="" ns3:_="">
    <xsd:import namespace="f4c7469f-ea08-4a28-abbd-883824f19f6c"/>
    <xsd:import namespace="43590ac0-9243-467b-ab7d-a880e2fba6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7469f-ea08-4a28-abbd-883824f19f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d3dca8c-85d8-48db-af3d-7e663b093e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590ac0-9243-467b-ab7d-a880e2fba6e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9700ba1-d8af-4814-8fff-c6fe6aa8a9fb}" ma:internalName="TaxCatchAll" ma:showField="CatchAllData" ma:web="43590ac0-9243-467b-ab7d-a880e2fba6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c7469f-ea08-4a28-abbd-883824f19f6c">
      <Terms xmlns="http://schemas.microsoft.com/office/infopath/2007/PartnerControls"/>
    </lcf76f155ced4ddcb4097134ff3c332f>
    <TaxCatchAll xmlns="43590ac0-9243-467b-ab7d-a880e2fba6e9" xsi:nil="true"/>
  </documentManagement>
</p:properties>
</file>

<file path=customXml/itemProps1.xml><?xml version="1.0" encoding="utf-8"?>
<ds:datastoreItem xmlns:ds="http://schemas.openxmlformats.org/officeDocument/2006/customXml" ds:itemID="{FC044815-0372-4B23-902D-17E5A6DE74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c7469f-ea08-4a28-abbd-883824f19f6c"/>
    <ds:schemaRef ds:uri="43590ac0-9243-467b-ab7d-a880e2fba6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8884E3-3C03-4A68-AD57-A37622E6A1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036774-177E-4721-ABDA-55559EE81213}">
  <ds:schemaRefs>
    <ds:schemaRef ds:uri="43590ac0-9243-467b-ab7d-a880e2fba6e9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f4c7469f-ea08-4a28-abbd-883824f19f6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Grand écran</PresentationFormat>
  <Paragraphs>11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COLLET Laurene</cp:lastModifiedBy>
  <cp:revision>45</cp:revision>
  <dcterms:created xsi:type="dcterms:W3CDTF">2012-07-30T22:21:58Z</dcterms:created>
  <dcterms:modified xsi:type="dcterms:W3CDTF">2025-09-22T07:51:08Z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0x010100FDCF7233F6F4F749B98EBCA55174F2BE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