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7C61F-1C2A-E12D-5753-B6B59DE72E90}" v="1" dt="2025-07-26T12:21:00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4267C61F-1C2A-E12D-5753-B6B59DE72E90}"/>
    <pc:docChg chg="modSld">
      <pc:chgData name="saisonnier Tourisme Culture Patrimoine" userId="S::saisontcp@lesarcssurargens.fr::0ca65382-e596-453e-9522-818d66b87411" providerId="AD" clId="Web-{4267C61F-1C2A-E12D-5753-B6B59DE72E90}" dt="2025-07-26T12:21:00.716" v="0" actId="1076"/>
      <pc:docMkLst>
        <pc:docMk/>
      </pc:docMkLst>
      <pc:sldChg chg="modSp">
        <pc:chgData name="saisonnier Tourisme Culture Patrimoine" userId="S::saisontcp@lesarcssurargens.fr::0ca65382-e596-453e-9522-818d66b87411" providerId="AD" clId="Web-{4267C61F-1C2A-E12D-5753-B6B59DE72E90}" dt="2025-07-26T12:21:00.716" v="0" actId="1076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4267C61F-1C2A-E12D-5753-B6B59DE72E90}" dt="2025-07-26T12:21:00.716" v="0" actId="1076"/>
          <ac:spMkLst>
            <pc:docMk/>
            <pc:sldMk cId="3784089036" sldId="256"/>
            <ac:spMk id="9" creationId="{99E8B17D-AEFB-58CC-A749-BD22FBB7D17C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8858D84A-AD10-AFDE-1FBB-EC00772E717F}"/>
    <pc:docChg chg="mod addSld modSld modMainMaster setSldSz">
      <pc:chgData name="saisonnier Tourisme Culture Patrimoine" userId="S::saisontcp@lesarcssurargens.fr::0ca65382-e596-453e-9522-818d66b87411" providerId="AD" clId="Web-{8858D84A-AD10-AFDE-1FBB-EC00772E717F}" dt="2025-07-17T12:41:38.319" v="75" actId="20577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8858D84A-AD10-AFDE-1FBB-EC00772E717F}" dt="2025-07-17T12:41:38.319" v="75" actId="20577"/>
        <pc:sldMkLst>
          <pc:docMk/>
          <pc:sldMk cId="3784089036" sldId="256"/>
        </pc:sldMkLst>
        <pc:spChg chg="add mod">
          <ac:chgData name="saisonnier Tourisme Culture Patrimoine" userId="S::saisontcp@lesarcssurargens.fr::0ca65382-e596-453e-9522-818d66b87411" providerId="AD" clId="Web-{8858D84A-AD10-AFDE-1FBB-EC00772E717F}" dt="2025-07-17T12:36:52.554" v="14" actId="20577"/>
          <ac:spMkLst>
            <pc:docMk/>
            <pc:sldMk cId="3784089036" sldId="256"/>
            <ac:spMk id="6" creationId="{844C1C6E-B81F-E72A-12CA-3D2C54914390}"/>
          </ac:spMkLst>
        </pc:spChg>
        <pc:spChg chg="add mod">
          <ac:chgData name="saisonnier Tourisme Culture Patrimoine" userId="S::saisontcp@lesarcssurargens.fr::0ca65382-e596-453e-9522-818d66b87411" providerId="AD" clId="Web-{8858D84A-AD10-AFDE-1FBB-EC00772E717F}" dt="2025-07-17T12:41:38.319" v="75" actId="20577"/>
          <ac:spMkLst>
            <pc:docMk/>
            <pc:sldMk cId="3784089036" sldId="256"/>
            <ac:spMk id="9" creationId="{99E8B17D-AEFB-58CC-A749-BD22FBB7D17C}"/>
          </ac:spMkLst>
        </pc:spChg>
        <pc:picChg chg="add mod">
          <ac:chgData name="saisonnier Tourisme Culture Patrimoine" userId="S::saisontcp@lesarcssurargens.fr::0ca65382-e596-453e-9522-818d66b87411" providerId="AD" clId="Web-{8858D84A-AD10-AFDE-1FBB-EC00772E717F}" dt="2025-07-17T12:36:28.757" v="5" actId="1076"/>
          <ac:picMkLst>
            <pc:docMk/>
            <pc:sldMk cId="3784089036" sldId="256"/>
            <ac:picMk id="4" creationId="{29227FDC-8645-3AF7-F859-59FA849FFCC7}"/>
          </ac:picMkLst>
        </pc:picChg>
        <pc:picChg chg="add mod">
          <ac:chgData name="saisonnier Tourisme Culture Patrimoine" userId="S::saisontcp@lesarcssurargens.fr::0ca65382-e596-453e-9522-818d66b87411" providerId="AD" clId="Web-{8858D84A-AD10-AFDE-1FBB-EC00772E717F}" dt="2025-07-17T12:39:31.038" v="21" actId="14100"/>
          <ac:picMkLst>
            <pc:docMk/>
            <pc:sldMk cId="3784089036" sldId="256"/>
            <ac:picMk id="8" creationId="{A4675E4A-E48C-1A27-107C-A4EC0CAC0A3A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8858D84A-AD10-AFDE-1FBB-EC00772E717F}" dt="2025-07-17T12:41:20.616" v="72" actId="14100"/>
        <pc:sldMkLst>
          <pc:docMk/>
          <pc:sldMk cId="1976832987" sldId="257"/>
        </pc:sldMkLst>
        <pc:spChg chg="add mod">
          <ac:chgData name="saisonnier Tourisme Culture Patrimoine" userId="S::saisontcp@lesarcssurargens.fr::0ca65382-e596-453e-9522-818d66b87411" providerId="AD" clId="Web-{8858D84A-AD10-AFDE-1FBB-EC00772E717F}" dt="2025-07-17T12:41:20.616" v="72" actId="14100"/>
          <ac:spMkLst>
            <pc:docMk/>
            <pc:sldMk cId="1976832987" sldId="257"/>
            <ac:spMk id="5" creationId="{22300776-CF76-E101-B2BA-A9B64864DFBB}"/>
          </ac:spMkLst>
        </pc:spChg>
        <pc:picChg chg="add mod">
          <ac:chgData name="saisonnier Tourisme Culture Patrimoine" userId="S::saisontcp@lesarcssurargens.fr::0ca65382-e596-453e-9522-818d66b87411" providerId="AD" clId="Web-{8858D84A-AD10-AFDE-1FBB-EC00772E717F}" dt="2025-07-17T12:40:29.600" v="48" actId="1076"/>
          <ac:picMkLst>
            <pc:docMk/>
            <pc:sldMk cId="1976832987" sldId="257"/>
            <ac:picMk id="4" creationId="{C5C0B238-AFE6-17CC-E87F-B46DE41BF508}"/>
          </ac:picMkLst>
        </pc:picChg>
      </pc:sldChg>
      <pc:sldMasterChg chg="modSp modSldLayout">
        <pc:chgData name="saisonnier Tourisme Culture Patrimoine" userId="S::saisontcp@lesarcssurargens.fr::0ca65382-e596-453e-9522-818d66b87411" providerId="AD" clId="Web-{8858D84A-AD10-AFDE-1FBB-EC00772E717F}" dt="2025-07-17T12:36:10.710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8858D84A-AD10-AFDE-1FBB-EC00772E717F}" dt="2025-07-17T12:36:10.710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858D84A-AD10-AFDE-1FBB-EC00772E717F}" dt="2025-07-17T12:36:10.710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858D84A-AD10-AFDE-1FBB-EC00772E717F}" dt="2025-07-17T12:36:10.710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858D84A-AD10-AFDE-1FBB-EC00772E717F}" dt="2025-07-17T12:36:10.710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8858D84A-AD10-AFDE-1FBB-EC00772E717F}" dt="2025-07-17T12:36:10.710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8858D84A-AD10-AFDE-1FBB-EC00772E717F}" dt="2025-07-17T12:36:10.710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858D84A-AD10-AFDE-1FBB-EC00772E717F}" dt="2025-07-17T12:36:10.710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858D84A-AD10-AFDE-1FBB-EC00772E717F}" dt="2025-07-17T12:36:10.710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858D84A-AD10-AFDE-1FBB-EC00772E717F}" dt="2025-07-17T12:36:10.710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858D84A-AD10-AFDE-1FBB-EC00772E717F}" dt="2025-07-17T12:36:10.710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858D84A-AD10-AFDE-1FBB-EC00772E717F}" dt="2025-07-17T12:36:10.710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8858D84A-AD10-AFDE-1FBB-EC00772E717F}" dt="2025-07-17T12:36:10.710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8858D84A-AD10-AFDE-1FBB-EC00772E717F}" dt="2025-07-17T12:36:10.710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29227FDC-8645-3AF7-F859-59FA849F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7" y="3861"/>
            <a:ext cx="2990850" cy="85725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44C1C6E-B81F-E72A-12CA-3D2C54914390}"/>
              </a:ext>
            </a:extLst>
          </p:cNvPr>
          <p:cNvSpPr txBox="1">
            <a:spLocks/>
          </p:cNvSpPr>
          <p:nvPr/>
        </p:nvSpPr>
        <p:spPr>
          <a:xfrm>
            <a:off x="-16286" y="995565"/>
            <a:ext cx="6861682" cy="1112524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5400" dirty="0"/>
              <a:t>Le château de Villeneuve</a:t>
            </a:r>
            <a:endParaRPr lang="en-US" dirty="0"/>
          </a:p>
        </p:txBody>
      </p:sp>
      <p:pic>
        <p:nvPicPr>
          <p:cNvPr id="8" name="Picture 7" descr="EXTERIEUR 2.jpg">
            <a:extLst>
              <a:ext uri="{FF2B5EF4-FFF2-40B4-BE49-F238E27FC236}">
                <a16:creationId xmlns:a16="http://schemas.microsoft.com/office/drawing/2014/main" id="{A4675E4A-E48C-1A27-107C-A4EC0CAC0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" y="2467891"/>
            <a:ext cx="6847950" cy="5464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E8B17D-AEFB-58CC-A749-BD22FBB7D17C}"/>
              </a:ext>
            </a:extLst>
          </p:cNvPr>
          <p:cNvSpPr txBox="1"/>
          <p:nvPr/>
        </p:nvSpPr>
        <p:spPr>
          <a:xfrm>
            <a:off x="-2010" y="8385516"/>
            <a:ext cx="6857999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En résumé, </a:t>
            </a:r>
          </a:p>
          <a:p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400" dirty="0">
                <a:latin typeface="Calibri"/>
                <a:ea typeface="Calibri"/>
                <a:cs typeface="Calibri"/>
              </a:rPr>
              <a:t>Depuis longtemps, la famille seigneuriale n’habite plus sur place. </a:t>
            </a:r>
            <a:endParaRPr lang="en-US" sz="2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ERIEUR 1.jpg">
            <a:extLst>
              <a:ext uri="{FF2B5EF4-FFF2-40B4-BE49-F238E27FC236}">
                <a16:creationId xmlns:a16="http://schemas.microsoft.com/office/drawing/2014/main" id="{C5C0B238-AFE6-17CC-E87F-B46DE41B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9" y="-4248"/>
            <a:ext cx="6866237" cy="3777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00776-CF76-E101-B2BA-A9B64864DFBB}"/>
              </a:ext>
            </a:extLst>
          </p:cNvPr>
          <p:cNvSpPr txBox="1"/>
          <p:nvPr/>
        </p:nvSpPr>
        <p:spPr>
          <a:xfrm>
            <a:off x="0" y="4201296"/>
            <a:ext cx="6857999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Pour </a:t>
            </a:r>
            <a:r>
              <a:rPr lang="en-US" sz="2400" b="1" err="1">
                <a:latin typeface="Calibri"/>
                <a:ea typeface="Calibri"/>
                <a:cs typeface="Calibri"/>
              </a:rPr>
              <a:t>en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savoir plus,</a:t>
            </a:r>
          </a:p>
          <a:p>
            <a:endParaRPr lang="en-US" dirty="0"/>
          </a:p>
          <a:p>
            <a:r>
              <a:rPr lang="fr-FR" sz="2000">
                <a:latin typeface="Calibri"/>
                <a:ea typeface="Calibri"/>
                <a:cs typeface="Calibri"/>
              </a:rPr>
              <a:t>En 1672, Antoine de Villeneuve de Bouliers meurt sans enfants. C’est son neveu, Jacques de </a:t>
            </a:r>
            <a:r>
              <a:rPr lang="fr-FR" sz="2000" err="1">
                <a:latin typeface="Calibri"/>
                <a:ea typeface="Calibri"/>
                <a:cs typeface="Calibri"/>
              </a:rPr>
              <a:t>Raity</a:t>
            </a:r>
            <a:r>
              <a:rPr lang="fr-FR" sz="2000" dirty="0">
                <a:latin typeface="Calibri"/>
                <a:ea typeface="Calibri"/>
                <a:cs typeface="Calibri"/>
              </a:rPr>
              <a:t> </a:t>
            </a:r>
            <a:r>
              <a:rPr lang="fr-FR" sz="2000">
                <a:latin typeface="Calibri"/>
                <a:ea typeface="Calibri"/>
                <a:cs typeface="Calibri"/>
              </a:rPr>
              <a:t>de Vitré qui hérite du marquisat des Arcs, alors que celui de Trans passe aux mains de la famille Villeneuve-Tourrettes.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Le nouveau marquis n’habite pas au château. Depuis longtemps de toute façon, la famille Villeneuve ne se trouve plus sur place.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fr-FR" sz="2000" dirty="0">
                <a:latin typeface="Calibri"/>
                <a:ea typeface="Calibri"/>
                <a:cs typeface="Calibri"/>
              </a:rPr>
              <a:t>En 1720, l’ensemble de la seigneurie (et ses dépendances) est vendu aux Vintimille. Le château est toujours là, il est encore le symbole de la puissance seigneuriale mais il est à peine habitable. Plusieurs fois, il est écrit que le château « menace ruine ». Un état des lieux de 1767 mentionne une enceinte, un petit jardin, une fontaine, une écurie, un colombier et 8 à 10 chambres en mauvais état, qui sont louées. 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8329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5A1DB10A-DF84-443A-BFF7-075761732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66CEF5-D69C-4754-B275-A553C93D7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7469f-ea08-4a28-abbd-883824f19f6c"/>
    <ds:schemaRef ds:uri="43590ac0-9243-467b-ab7d-a880e2fba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261A76-28EB-4AB8-947D-16F72E3FF547}">
  <ds:schemaRefs>
    <ds:schemaRef ds:uri="http://schemas.microsoft.com/office/2006/metadata/properties"/>
    <ds:schemaRef ds:uri="http://schemas.microsoft.com/office/infopath/2007/PartnerControls"/>
    <ds:schemaRef ds:uri="f4c7469f-ea08-4a28-abbd-883824f19f6c"/>
    <ds:schemaRef ds:uri="43590ac0-9243-467b-ab7d-a880e2fba6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33</cp:revision>
  <dcterms:created xsi:type="dcterms:W3CDTF">2012-07-30T22:21:58Z</dcterms:created>
  <dcterms:modified xsi:type="dcterms:W3CDTF">2025-07-26T12:21:01Z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