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Override PartName="/ppt/slides/slide2.xml" ContentType="application/vnd.openxmlformats-officedocument.presentationml.slide+xml"/>
  <Override PartName="/ppt/slides/slide3.xml" ContentType="application/vnd.openxmlformats-officedocument.presentationml.slide+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Lst>
  <p:sldSz cx="6858000" cy="12192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4315E3-3003-8B4F-B273-B59C9EABA2A1}" v="111" dt="2025-07-22T07:29:26.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13"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theme" Target="theme/theme1.xml"/><Relationship Id="rId12" Type="http://schemas.openxmlformats.org/officeDocument/2006/relationships/customXml" Target="../customXml/item2.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11" Type="http://schemas.openxmlformats.org/officeDocument/2006/relationships/customXml" Target="../customXml/item1.xml"/><Relationship Id="rId5" Type="http://schemas.openxmlformats.org/officeDocument/2006/relationships/presProps" Target="presProps.xml"/><Relationship Id="rId10" Type="http://schemas.microsoft.com/office/2015/10/relationships/revisionInfo" Target="revisionInfo.xml"/><Relationship Id="rId4" Type="http://schemas.openxmlformats.org/officeDocument/2006/relationships/slide" Target="slides/slide3.xml"/><Relationship Id="rId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isonnier Tourisme Culture Patrimoine" userId="S::saisontcp@lesarcssurargens.fr::0ca65382-e596-453e-9522-818d66b87411" providerId="AD" clId="Web-{144315E3-3003-8B4F-B273-B59C9EABA2A1}"/>
    <pc:docChg chg="mod addSld modSld modMainMaster setSldSz">
      <pc:chgData name="saisonnier Tourisme Culture Patrimoine" userId="S::saisontcp@lesarcssurargens.fr::0ca65382-e596-453e-9522-818d66b87411" providerId="AD" clId="Web-{144315E3-3003-8B4F-B273-B59C9EABA2A1}" dt="2025-07-22T07:29:26.212" v="93" actId="1076"/>
      <pc:docMkLst>
        <pc:docMk/>
      </pc:docMkLst>
      <pc:sldChg chg="addSp delSp modSp">
        <pc:chgData name="saisonnier Tourisme Culture Patrimoine" userId="S::saisontcp@lesarcssurargens.fr::0ca65382-e596-453e-9522-818d66b87411" providerId="AD" clId="Web-{144315E3-3003-8B4F-B273-B59C9EABA2A1}" dt="2025-07-22T07:29:11.180" v="87"/>
        <pc:sldMkLst>
          <pc:docMk/>
          <pc:sldMk cId="3784089036" sldId="256"/>
        </pc:sldMkLst>
        <pc:spChg chg="del">
          <ac:chgData name="saisonnier Tourisme Culture Patrimoine" userId="S::saisontcp@lesarcssurargens.fr::0ca65382-e596-453e-9522-818d66b87411" providerId="AD" clId="Web-{144315E3-3003-8B4F-B273-B59C9EABA2A1}" dt="2025-07-22T07:24:21.926" v="2"/>
          <ac:spMkLst>
            <pc:docMk/>
            <pc:sldMk cId="3784089036" sldId="256"/>
            <ac:spMk id="2" creationId="{00000000-0000-0000-0000-000000000000}"/>
          </ac:spMkLst>
        </pc:spChg>
        <pc:spChg chg="del">
          <ac:chgData name="saisonnier Tourisme Culture Patrimoine" userId="S::saisontcp@lesarcssurargens.fr::0ca65382-e596-453e-9522-818d66b87411" providerId="AD" clId="Web-{144315E3-3003-8B4F-B273-B59C9EABA2A1}" dt="2025-07-22T07:24:21.910" v="1"/>
          <ac:spMkLst>
            <pc:docMk/>
            <pc:sldMk cId="3784089036" sldId="256"/>
            <ac:spMk id="3" creationId="{00000000-0000-0000-0000-000000000000}"/>
          </ac:spMkLst>
        </pc:spChg>
        <pc:spChg chg="add mod">
          <ac:chgData name="saisonnier Tourisme Culture Patrimoine" userId="S::saisontcp@lesarcssurargens.fr::0ca65382-e596-453e-9522-818d66b87411" providerId="AD" clId="Web-{144315E3-3003-8B4F-B273-B59C9EABA2A1}" dt="2025-07-22T07:25:08.911" v="15" actId="20577"/>
          <ac:spMkLst>
            <pc:docMk/>
            <pc:sldMk cId="3784089036" sldId="256"/>
            <ac:spMk id="6" creationId="{844C1C6E-B81F-E72A-12CA-3D2C54914390}"/>
          </ac:spMkLst>
        </pc:spChg>
        <pc:spChg chg="add mod">
          <ac:chgData name="saisonnier Tourisme Culture Patrimoine" userId="S::saisontcp@lesarcssurargens.fr::0ca65382-e596-453e-9522-818d66b87411" providerId="AD" clId="Web-{144315E3-3003-8B4F-B273-B59C9EABA2A1}" dt="2025-07-22T07:27:19.053" v="41" actId="1076"/>
          <ac:spMkLst>
            <pc:docMk/>
            <pc:sldMk cId="3784089036" sldId="256"/>
            <ac:spMk id="9" creationId="{F315A8E9-4925-EE3F-5798-81A27920E4E3}"/>
          </ac:spMkLst>
        </pc:spChg>
        <pc:picChg chg="add del mod">
          <ac:chgData name="saisonnier Tourisme Culture Patrimoine" userId="S::saisontcp@lesarcssurargens.fr::0ca65382-e596-453e-9522-818d66b87411" providerId="AD" clId="Web-{144315E3-3003-8B4F-B273-B59C9EABA2A1}" dt="2025-07-22T07:24:34.004" v="5"/>
          <ac:picMkLst>
            <pc:docMk/>
            <pc:sldMk cId="3784089036" sldId="256"/>
            <ac:picMk id="4" creationId="{5F0B3CD3-1447-01B8-9C7F-F3111D27B645}"/>
          </ac:picMkLst>
        </pc:picChg>
        <pc:picChg chg="add mod">
          <ac:chgData name="saisonnier Tourisme Culture Patrimoine" userId="S::saisontcp@lesarcssurargens.fr::0ca65382-e596-453e-9522-818d66b87411" providerId="AD" clId="Web-{144315E3-3003-8B4F-B273-B59C9EABA2A1}" dt="2025-07-22T07:24:39.410" v="7" actId="1076"/>
          <ac:picMkLst>
            <pc:docMk/>
            <pc:sldMk cId="3784089036" sldId="256"/>
            <ac:picMk id="5" creationId="{E13D57B4-BDA5-8326-BE28-070C2E0EF474}"/>
          </ac:picMkLst>
        </pc:picChg>
        <pc:picChg chg="add mod">
          <ac:chgData name="saisonnier Tourisme Culture Patrimoine" userId="S::saisontcp@lesarcssurargens.fr::0ca65382-e596-453e-9522-818d66b87411" providerId="AD" clId="Web-{144315E3-3003-8B4F-B273-B59C9EABA2A1}" dt="2025-07-22T07:26:09.177" v="21" actId="14100"/>
          <ac:picMkLst>
            <pc:docMk/>
            <pc:sldMk cId="3784089036" sldId="256"/>
            <ac:picMk id="7" creationId="{367EB05F-32D2-8587-9785-D402F41E6A9E}"/>
          </ac:picMkLst>
        </pc:picChg>
        <pc:picChg chg="add del mod">
          <ac:chgData name="saisonnier Tourisme Culture Patrimoine" userId="S::saisontcp@lesarcssurargens.fr::0ca65382-e596-453e-9522-818d66b87411" providerId="AD" clId="Web-{144315E3-3003-8B4F-B273-B59C9EABA2A1}" dt="2025-07-22T07:29:11.180" v="87"/>
          <ac:picMkLst>
            <pc:docMk/>
            <pc:sldMk cId="3784089036" sldId="256"/>
            <ac:picMk id="8" creationId="{FECC7839-BC1E-36C9-4B42-469E04262055}"/>
          </ac:picMkLst>
        </pc:picChg>
      </pc:sldChg>
      <pc:sldChg chg="addSp delSp modSp new">
        <pc:chgData name="saisonnier Tourisme Culture Patrimoine" userId="S::saisontcp@lesarcssurargens.fr::0ca65382-e596-453e-9522-818d66b87411" providerId="AD" clId="Web-{144315E3-3003-8B4F-B273-B59C9EABA2A1}" dt="2025-07-22T07:29:02.211" v="83" actId="1076"/>
        <pc:sldMkLst>
          <pc:docMk/>
          <pc:sldMk cId="2486058523" sldId="257"/>
        </pc:sldMkLst>
        <pc:spChg chg="del">
          <ac:chgData name="saisonnier Tourisme Culture Patrimoine" userId="S::saisontcp@lesarcssurargens.fr::0ca65382-e596-453e-9522-818d66b87411" providerId="AD" clId="Web-{144315E3-3003-8B4F-B273-B59C9EABA2A1}" dt="2025-07-22T07:27:28.663" v="44"/>
          <ac:spMkLst>
            <pc:docMk/>
            <pc:sldMk cId="2486058523" sldId="257"/>
            <ac:spMk id="2" creationId="{750C3236-34AA-4FF5-9A14-D740C410ADD7}"/>
          </ac:spMkLst>
        </pc:spChg>
        <pc:spChg chg="del">
          <ac:chgData name="saisonnier Tourisme Culture Patrimoine" userId="S::saisontcp@lesarcssurargens.fr::0ca65382-e596-453e-9522-818d66b87411" providerId="AD" clId="Web-{144315E3-3003-8B4F-B273-B59C9EABA2A1}" dt="2025-07-22T07:27:28.663" v="43"/>
          <ac:spMkLst>
            <pc:docMk/>
            <pc:sldMk cId="2486058523" sldId="257"/>
            <ac:spMk id="3" creationId="{7CB4D542-7FF0-5341-9AA3-67BC0DA19770}"/>
          </ac:spMkLst>
        </pc:spChg>
        <pc:spChg chg="add mod">
          <ac:chgData name="saisonnier Tourisme Culture Patrimoine" userId="S::saisontcp@lesarcssurargens.fr::0ca65382-e596-453e-9522-818d66b87411" providerId="AD" clId="Web-{144315E3-3003-8B4F-B273-B59C9EABA2A1}" dt="2025-07-22T07:29:02.211" v="83" actId="1076"/>
          <ac:spMkLst>
            <pc:docMk/>
            <pc:sldMk cId="2486058523" sldId="257"/>
            <ac:spMk id="4" creationId="{34810FB8-B083-ECC9-5F6D-A27453718AD7}"/>
          </ac:spMkLst>
        </pc:spChg>
      </pc:sldChg>
      <pc:sldChg chg="addSp delSp modSp new">
        <pc:chgData name="saisonnier Tourisme Culture Patrimoine" userId="S::saisontcp@lesarcssurargens.fr::0ca65382-e596-453e-9522-818d66b87411" providerId="AD" clId="Web-{144315E3-3003-8B4F-B273-B59C9EABA2A1}" dt="2025-07-22T07:29:26.212" v="93" actId="1076"/>
        <pc:sldMkLst>
          <pc:docMk/>
          <pc:sldMk cId="2280935596" sldId="258"/>
        </pc:sldMkLst>
        <pc:spChg chg="del">
          <ac:chgData name="saisonnier Tourisme Culture Patrimoine" userId="S::saisontcp@lesarcssurargens.fr::0ca65382-e596-453e-9522-818d66b87411" providerId="AD" clId="Web-{144315E3-3003-8B4F-B273-B59C9EABA2A1}" dt="2025-07-22T07:29:08.508" v="86"/>
          <ac:spMkLst>
            <pc:docMk/>
            <pc:sldMk cId="2280935596" sldId="258"/>
            <ac:spMk id="2" creationId="{590E76DA-2C5B-8230-258A-93076E458497}"/>
          </ac:spMkLst>
        </pc:spChg>
        <pc:spChg chg="del">
          <ac:chgData name="saisonnier Tourisme Culture Patrimoine" userId="S::saisontcp@lesarcssurargens.fr::0ca65382-e596-453e-9522-818d66b87411" providerId="AD" clId="Web-{144315E3-3003-8B4F-B273-B59C9EABA2A1}" dt="2025-07-22T07:29:08.508" v="85"/>
          <ac:spMkLst>
            <pc:docMk/>
            <pc:sldMk cId="2280935596" sldId="258"/>
            <ac:spMk id="3" creationId="{E70CBAED-0589-8BD0-AD34-A937552AE9AC}"/>
          </ac:spMkLst>
        </pc:spChg>
        <pc:picChg chg="add mod">
          <ac:chgData name="saisonnier Tourisme Culture Patrimoine" userId="S::saisontcp@lesarcssurargens.fr::0ca65382-e596-453e-9522-818d66b87411" providerId="AD" clId="Web-{144315E3-3003-8B4F-B273-B59C9EABA2A1}" dt="2025-07-22T07:29:26.212" v="93" actId="1076"/>
          <ac:picMkLst>
            <pc:docMk/>
            <pc:sldMk cId="2280935596" sldId="258"/>
            <ac:picMk id="4" creationId="{28322883-20CA-C343-6B62-392875A394F6}"/>
          </ac:picMkLst>
        </pc:picChg>
      </pc:sldChg>
      <pc:sldMasterChg chg="modSp modSldLayout">
        <pc:chgData name="saisonnier Tourisme Culture Patrimoine" userId="S::saisontcp@lesarcssurargens.fr::0ca65382-e596-453e-9522-818d66b87411" providerId="AD" clId="Web-{144315E3-3003-8B4F-B273-B59C9EABA2A1}" dt="2025-07-22T07:24:20.269" v="0"/>
        <pc:sldMasterMkLst>
          <pc:docMk/>
          <pc:sldMasterMk cId="3071127875" sldId="2147483648"/>
        </pc:sldMasterMkLst>
        <pc:spChg chg="mod">
          <ac:chgData name="saisonnier Tourisme Culture Patrimoine" userId="S::saisontcp@lesarcssurargens.fr::0ca65382-e596-453e-9522-818d66b87411" providerId="AD" clId="Web-{144315E3-3003-8B4F-B273-B59C9EABA2A1}" dt="2025-07-22T07:24:20.269" v="0"/>
          <ac:spMkLst>
            <pc:docMk/>
            <pc:sldMasterMk cId="3071127875" sldId="2147483648"/>
            <ac:spMk id="2" creationId="{00000000-0000-0000-0000-000000000000}"/>
          </ac:spMkLst>
        </pc:spChg>
        <pc:spChg chg="mod">
          <ac:chgData name="saisonnier Tourisme Culture Patrimoine" userId="S::saisontcp@lesarcssurargens.fr::0ca65382-e596-453e-9522-818d66b87411" providerId="AD" clId="Web-{144315E3-3003-8B4F-B273-B59C9EABA2A1}" dt="2025-07-22T07:24:20.269" v="0"/>
          <ac:spMkLst>
            <pc:docMk/>
            <pc:sldMasterMk cId="3071127875" sldId="2147483648"/>
            <ac:spMk id="3" creationId="{00000000-0000-0000-0000-000000000000}"/>
          </ac:spMkLst>
        </pc:spChg>
        <pc:spChg chg="mod">
          <ac:chgData name="saisonnier Tourisme Culture Patrimoine" userId="S::saisontcp@lesarcssurargens.fr::0ca65382-e596-453e-9522-818d66b87411" providerId="AD" clId="Web-{144315E3-3003-8B4F-B273-B59C9EABA2A1}" dt="2025-07-22T07:24:20.269" v="0"/>
          <ac:spMkLst>
            <pc:docMk/>
            <pc:sldMasterMk cId="3071127875" sldId="2147483648"/>
            <ac:spMk id="4" creationId="{00000000-0000-0000-0000-000000000000}"/>
          </ac:spMkLst>
        </pc:spChg>
        <pc:spChg chg="mod">
          <ac:chgData name="saisonnier Tourisme Culture Patrimoine" userId="S::saisontcp@lesarcssurargens.fr::0ca65382-e596-453e-9522-818d66b87411" providerId="AD" clId="Web-{144315E3-3003-8B4F-B273-B59C9EABA2A1}" dt="2025-07-22T07:24:20.269" v="0"/>
          <ac:spMkLst>
            <pc:docMk/>
            <pc:sldMasterMk cId="3071127875" sldId="2147483648"/>
            <ac:spMk id="5" creationId="{00000000-0000-0000-0000-000000000000}"/>
          </ac:spMkLst>
        </pc:spChg>
        <pc:spChg chg="mod">
          <ac:chgData name="saisonnier Tourisme Culture Patrimoine" userId="S::saisontcp@lesarcssurargens.fr::0ca65382-e596-453e-9522-818d66b87411" providerId="AD" clId="Web-{144315E3-3003-8B4F-B273-B59C9EABA2A1}" dt="2025-07-22T07:24:20.269" v="0"/>
          <ac:spMkLst>
            <pc:docMk/>
            <pc:sldMasterMk cId="3071127875" sldId="2147483648"/>
            <ac:spMk id="6" creationId="{00000000-0000-0000-0000-000000000000}"/>
          </ac:spMkLst>
        </pc:spChg>
        <pc:sldLayoutChg chg="modSp">
          <pc:chgData name="saisonnier Tourisme Culture Patrimoine" userId="S::saisontcp@lesarcssurargens.fr::0ca65382-e596-453e-9522-818d66b87411" providerId="AD" clId="Web-{144315E3-3003-8B4F-B273-B59C9EABA2A1}" dt="2025-07-22T07:24:20.269" v="0"/>
          <pc:sldLayoutMkLst>
            <pc:docMk/>
            <pc:sldMasterMk cId="3071127875" sldId="2147483648"/>
            <pc:sldLayoutMk cId="3310491181" sldId="2147483649"/>
          </pc:sldLayoutMkLst>
          <pc:spChg chg="mod">
            <ac:chgData name="saisonnier Tourisme Culture Patrimoine" userId="S::saisontcp@lesarcssurargens.fr::0ca65382-e596-453e-9522-818d66b87411" providerId="AD" clId="Web-{144315E3-3003-8B4F-B273-B59C9EABA2A1}" dt="2025-07-22T07:24:20.269" v="0"/>
            <ac:spMkLst>
              <pc:docMk/>
              <pc:sldMasterMk cId="3071127875" sldId="2147483648"/>
              <pc:sldLayoutMk cId="3310491181" sldId="2147483649"/>
              <ac:spMk id="2" creationId="{00000000-0000-0000-0000-000000000000}"/>
            </ac:spMkLst>
          </pc:spChg>
          <pc:spChg chg="mod">
            <ac:chgData name="saisonnier Tourisme Culture Patrimoine" userId="S::saisontcp@lesarcssurargens.fr::0ca65382-e596-453e-9522-818d66b87411" providerId="AD" clId="Web-{144315E3-3003-8B4F-B273-B59C9EABA2A1}" dt="2025-07-22T07:24:20.269" v="0"/>
            <ac:spMkLst>
              <pc:docMk/>
              <pc:sldMasterMk cId="3071127875" sldId="2147483648"/>
              <pc:sldLayoutMk cId="3310491181" sldId="2147483649"/>
              <ac:spMk id="3" creationId="{00000000-0000-0000-0000-000000000000}"/>
            </ac:spMkLst>
          </pc:spChg>
        </pc:sldLayoutChg>
        <pc:sldLayoutChg chg="modSp">
          <pc:chgData name="saisonnier Tourisme Culture Patrimoine" userId="S::saisontcp@lesarcssurargens.fr::0ca65382-e596-453e-9522-818d66b87411" providerId="AD" clId="Web-{144315E3-3003-8B4F-B273-B59C9EABA2A1}" dt="2025-07-22T07:24:20.269" v="0"/>
          <pc:sldLayoutMkLst>
            <pc:docMk/>
            <pc:sldMasterMk cId="3071127875" sldId="2147483648"/>
            <pc:sldLayoutMk cId="3466923455" sldId="2147483651"/>
          </pc:sldLayoutMkLst>
          <pc:spChg chg="mod">
            <ac:chgData name="saisonnier Tourisme Culture Patrimoine" userId="S::saisontcp@lesarcssurargens.fr::0ca65382-e596-453e-9522-818d66b87411" providerId="AD" clId="Web-{144315E3-3003-8B4F-B273-B59C9EABA2A1}" dt="2025-07-22T07:24:20.269" v="0"/>
            <ac:spMkLst>
              <pc:docMk/>
              <pc:sldMasterMk cId="3071127875" sldId="2147483648"/>
              <pc:sldLayoutMk cId="3466923455" sldId="2147483651"/>
              <ac:spMk id="2" creationId="{00000000-0000-0000-0000-000000000000}"/>
            </ac:spMkLst>
          </pc:spChg>
          <pc:spChg chg="mod">
            <ac:chgData name="saisonnier Tourisme Culture Patrimoine" userId="S::saisontcp@lesarcssurargens.fr::0ca65382-e596-453e-9522-818d66b87411" providerId="AD" clId="Web-{144315E3-3003-8B4F-B273-B59C9EABA2A1}" dt="2025-07-22T07:24:20.269" v="0"/>
            <ac:spMkLst>
              <pc:docMk/>
              <pc:sldMasterMk cId="3071127875" sldId="2147483648"/>
              <pc:sldLayoutMk cId="3466923455" sldId="2147483651"/>
              <ac:spMk id="3" creationId="{00000000-0000-0000-0000-000000000000}"/>
            </ac:spMkLst>
          </pc:spChg>
        </pc:sldLayoutChg>
        <pc:sldLayoutChg chg="modSp">
          <pc:chgData name="saisonnier Tourisme Culture Patrimoine" userId="S::saisontcp@lesarcssurargens.fr::0ca65382-e596-453e-9522-818d66b87411" providerId="AD" clId="Web-{144315E3-3003-8B4F-B273-B59C9EABA2A1}" dt="2025-07-22T07:24:20.269" v="0"/>
          <pc:sldLayoutMkLst>
            <pc:docMk/>
            <pc:sldMasterMk cId="3071127875" sldId="2147483648"/>
            <pc:sldLayoutMk cId="3747632232" sldId="2147483652"/>
          </pc:sldLayoutMkLst>
          <pc:spChg chg="mod">
            <ac:chgData name="saisonnier Tourisme Culture Patrimoine" userId="S::saisontcp@lesarcssurargens.fr::0ca65382-e596-453e-9522-818d66b87411" providerId="AD" clId="Web-{144315E3-3003-8B4F-B273-B59C9EABA2A1}" dt="2025-07-22T07:24:20.269" v="0"/>
            <ac:spMkLst>
              <pc:docMk/>
              <pc:sldMasterMk cId="3071127875" sldId="2147483648"/>
              <pc:sldLayoutMk cId="3747632232" sldId="2147483652"/>
              <ac:spMk id="3" creationId="{00000000-0000-0000-0000-000000000000}"/>
            </ac:spMkLst>
          </pc:spChg>
          <pc:spChg chg="mod">
            <ac:chgData name="saisonnier Tourisme Culture Patrimoine" userId="S::saisontcp@lesarcssurargens.fr::0ca65382-e596-453e-9522-818d66b87411" providerId="AD" clId="Web-{144315E3-3003-8B4F-B273-B59C9EABA2A1}" dt="2025-07-22T07:24:20.269" v="0"/>
            <ac:spMkLst>
              <pc:docMk/>
              <pc:sldMasterMk cId="3071127875" sldId="2147483648"/>
              <pc:sldLayoutMk cId="3747632232" sldId="2147483652"/>
              <ac:spMk id="4" creationId="{00000000-0000-0000-0000-000000000000}"/>
            </ac:spMkLst>
          </pc:spChg>
        </pc:sldLayoutChg>
        <pc:sldLayoutChg chg="modSp">
          <pc:chgData name="saisonnier Tourisme Culture Patrimoine" userId="S::saisontcp@lesarcssurargens.fr::0ca65382-e596-453e-9522-818d66b87411" providerId="AD" clId="Web-{144315E3-3003-8B4F-B273-B59C9EABA2A1}" dt="2025-07-22T07:24:20.269" v="0"/>
          <pc:sldLayoutMkLst>
            <pc:docMk/>
            <pc:sldMasterMk cId="3071127875" sldId="2147483648"/>
            <pc:sldLayoutMk cId="2611866596" sldId="2147483653"/>
          </pc:sldLayoutMkLst>
          <pc:spChg chg="mod">
            <ac:chgData name="saisonnier Tourisme Culture Patrimoine" userId="S::saisontcp@lesarcssurargens.fr::0ca65382-e596-453e-9522-818d66b87411" providerId="AD" clId="Web-{144315E3-3003-8B4F-B273-B59C9EABA2A1}" dt="2025-07-22T07:24:20.269" v="0"/>
            <ac:spMkLst>
              <pc:docMk/>
              <pc:sldMasterMk cId="3071127875" sldId="2147483648"/>
              <pc:sldLayoutMk cId="2611866596" sldId="2147483653"/>
              <ac:spMk id="2" creationId="{00000000-0000-0000-0000-000000000000}"/>
            </ac:spMkLst>
          </pc:spChg>
          <pc:spChg chg="mod">
            <ac:chgData name="saisonnier Tourisme Culture Patrimoine" userId="S::saisontcp@lesarcssurargens.fr::0ca65382-e596-453e-9522-818d66b87411" providerId="AD" clId="Web-{144315E3-3003-8B4F-B273-B59C9EABA2A1}" dt="2025-07-22T07:24:20.269" v="0"/>
            <ac:spMkLst>
              <pc:docMk/>
              <pc:sldMasterMk cId="3071127875" sldId="2147483648"/>
              <pc:sldLayoutMk cId="2611866596" sldId="2147483653"/>
              <ac:spMk id="3" creationId="{00000000-0000-0000-0000-000000000000}"/>
            </ac:spMkLst>
          </pc:spChg>
          <pc:spChg chg="mod">
            <ac:chgData name="saisonnier Tourisme Culture Patrimoine" userId="S::saisontcp@lesarcssurargens.fr::0ca65382-e596-453e-9522-818d66b87411" providerId="AD" clId="Web-{144315E3-3003-8B4F-B273-B59C9EABA2A1}" dt="2025-07-22T07:24:20.269" v="0"/>
            <ac:spMkLst>
              <pc:docMk/>
              <pc:sldMasterMk cId="3071127875" sldId="2147483648"/>
              <pc:sldLayoutMk cId="2611866596" sldId="2147483653"/>
              <ac:spMk id="4" creationId="{00000000-0000-0000-0000-000000000000}"/>
            </ac:spMkLst>
          </pc:spChg>
          <pc:spChg chg="mod">
            <ac:chgData name="saisonnier Tourisme Culture Patrimoine" userId="S::saisontcp@lesarcssurargens.fr::0ca65382-e596-453e-9522-818d66b87411" providerId="AD" clId="Web-{144315E3-3003-8B4F-B273-B59C9EABA2A1}" dt="2025-07-22T07:24:20.269" v="0"/>
            <ac:spMkLst>
              <pc:docMk/>
              <pc:sldMasterMk cId="3071127875" sldId="2147483648"/>
              <pc:sldLayoutMk cId="2611866596" sldId="2147483653"/>
              <ac:spMk id="5" creationId="{00000000-0000-0000-0000-000000000000}"/>
            </ac:spMkLst>
          </pc:spChg>
          <pc:spChg chg="mod">
            <ac:chgData name="saisonnier Tourisme Culture Patrimoine" userId="S::saisontcp@lesarcssurargens.fr::0ca65382-e596-453e-9522-818d66b87411" providerId="AD" clId="Web-{144315E3-3003-8B4F-B273-B59C9EABA2A1}" dt="2025-07-22T07:24:20.269" v="0"/>
            <ac:spMkLst>
              <pc:docMk/>
              <pc:sldMasterMk cId="3071127875" sldId="2147483648"/>
              <pc:sldLayoutMk cId="2611866596" sldId="2147483653"/>
              <ac:spMk id="6" creationId="{00000000-0000-0000-0000-000000000000}"/>
            </ac:spMkLst>
          </pc:spChg>
        </pc:sldLayoutChg>
        <pc:sldLayoutChg chg="modSp">
          <pc:chgData name="saisonnier Tourisme Culture Patrimoine" userId="S::saisontcp@lesarcssurargens.fr::0ca65382-e596-453e-9522-818d66b87411" providerId="AD" clId="Web-{144315E3-3003-8B4F-B273-B59C9EABA2A1}" dt="2025-07-22T07:24:20.269" v="0"/>
          <pc:sldLayoutMkLst>
            <pc:docMk/>
            <pc:sldMasterMk cId="3071127875" sldId="2147483648"/>
            <pc:sldLayoutMk cId="2706407263" sldId="2147483656"/>
          </pc:sldLayoutMkLst>
          <pc:spChg chg="mod">
            <ac:chgData name="saisonnier Tourisme Culture Patrimoine" userId="S::saisontcp@lesarcssurargens.fr::0ca65382-e596-453e-9522-818d66b87411" providerId="AD" clId="Web-{144315E3-3003-8B4F-B273-B59C9EABA2A1}" dt="2025-07-22T07:24:20.269" v="0"/>
            <ac:spMkLst>
              <pc:docMk/>
              <pc:sldMasterMk cId="3071127875" sldId="2147483648"/>
              <pc:sldLayoutMk cId="2706407263" sldId="2147483656"/>
              <ac:spMk id="2" creationId="{00000000-0000-0000-0000-000000000000}"/>
            </ac:spMkLst>
          </pc:spChg>
          <pc:spChg chg="mod">
            <ac:chgData name="saisonnier Tourisme Culture Patrimoine" userId="S::saisontcp@lesarcssurargens.fr::0ca65382-e596-453e-9522-818d66b87411" providerId="AD" clId="Web-{144315E3-3003-8B4F-B273-B59C9EABA2A1}" dt="2025-07-22T07:24:20.269" v="0"/>
            <ac:spMkLst>
              <pc:docMk/>
              <pc:sldMasterMk cId="3071127875" sldId="2147483648"/>
              <pc:sldLayoutMk cId="2706407263" sldId="2147483656"/>
              <ac:spMk id="3" creationId="{00000000-0000-0000-0000-000000000000}"/>
            </ac:spMkLst>
          </pc:spChg>
          <pc:spChg chg="mod">
            <ac:chgData name="saisonnier Tourisme Culture Patrimoine" userId="S::saisontcp@lesarcssurargens.fr::0ca65382-e596-453e-9522-818d66b87411" providerId="AD" clId="Web-{144315E3-3003-8B4F-B273-B59C9EABA2A1}" dt="2025-07-22T07:24:20.269" v="0"/>
            <ac:spMkLst>
              <pc:docMk/>
              <pc:sldMasterMk cId="3071127875" sldId="2147483648"/>
              <pc:sldLayoutMk cId="2706407263" sldId="2147483656"/>
              <ac:spMk id="4" creationId="{00000000-0000-0000-0000-000000000000}"/>
            </ac:spMkLst>
          </pc:spChg>
        </pc:sldLayoutChg>
        <pc:sldLayoutChg chg="modSp">
          <pc:chgData name="saisonnier Tourisme Culture Patrimoine" userId="S::saisontcp@lesarcssurargens.fr::0ca65382-e596-453e-9522-818d66b87411" providerId="AD" clId="Web-{144315E3-3003-8B4F-B273-B59C9EABA2A1}" dt="2025-07-22T07:24:20.269" v="0"/>
          <pc:sldLayoutMkLst>
            <pc:docMk/>
            <pc:sldMasterMk cId="3071127875" sldId="2147483648"/>
            <pc:sldLayoutMk cId="1610903340" sldId="2147483657"/>
          </pc:sldLayoutMkLst>
          <pc:spChg chg="mod">
            <ac:chgData name="saisonnier Tourisme Culture Patrimoine" userId="S::saisontcp@lesarcssurargens.fr::0ca65382-e596-453e-9522-818d66b87411" providerId="AD" clId="Web-{144315E3-3003-8B4F-B273-B59C9EABA2A1}" dt="2025-07-22T07:24:20.269" v="0"/>
            <ac:spMkLst>
              <pc:docMk/>
              <pc:sldMasterMk cId="3071127875" sldId="2147483648"/>
              <pc:sldLayoutMk cId="1610903340" sldId="2147483657"/>
              <ac:spMk id="2" creationId="{00000000-0000-0000-0000-000000000000}"/>
            </ac:spMkLst>
          </pc:spChg>
          <pc:spChg chg="mod">
            <ac:chgData name="saisonnier Tourisme Culture Patrimoine" userId="S::saisontcp@lesarcssurargens.fr::0ca65382-e596-453e-9522-818d66b87411" providerId="AD" clId="Web-{144315E3-3003-8B4F-B273-B59C9EABA2A1}" dt="2025-07-22T07:24:20.269" v="0"/>
            <ac:spMkLst>
              <pc:docMk/>
              <pc:sldMasterMk cId="3071127875" sldId="2147483648"/>
              <pc:sldLayoutMk cId="1610903340" sldId="2147483657"/>
              <ac:spMk id="3" creationId="{00000000-0000-0000-0000-000000000000}"/>
            </ac:spMkLst>
          </pc:spChg>
          <pc:spChg chg="mod">
            <ac:chgData name="saisonnier Tourisme Culture Patrimoine" userId="S::saisontcp@lesarcssurargens.fr::0ca65382-e596-453e-9522-818d66b87411" providerId="AD" clId="Web-{144315E3-3003-8B4F-B273-B59C9EABA2A1}" dt="2025-07-22T07:24:20.269" v="0"/>
            <ac:spMkLst>
              <pc:docMk/>
              <pc:sldMasterMk cId="3071127875" sldId="2147483648"/>
              <pc:sldLayoutMk cId="1610903340" sldId="2147483657"/>
              <ac:spMk id="4" creationId="{00000000-0000-0000-0000-000000000000}"/>
            </ac:spMkLst>
          </pc:spChg>
        </pc:sldLayoutChg>
        <pc:sldLayoutChg chg="modSp">
          <pc:chgData name="saisonnier Tourisme Culture Patrimoine" userId="S::saisontcp@lesarcssurargens.fr::0ca65382-e596-453e-9522-818d66b87411" providerId="AD" clId="Web-{144315E3-3003-8B4F-B273-B59C9EABA2A1}" dt="2025-07-22T07:24:20.269" v="0"/>
          <pc:sldLayoutMkLst>
            <pc:docMk/>
            <pc:sldMasterMk cId="3071127875" sldId="2147483648"/>
            <pc:sldLayoutMk cId="1902177510" sldId="2147483659"/>
          </pc:sldLayoutMkLst>
          <pc:spChg chg="mod">
            <ac:chgData name="saisonnier Tourisme Culture Patrimoine" userId="S::saisontcp@lesarcssurargens.fr::0ca65382-e596-453e-9522-818d66b87411" providerId="AD" clId="Web-{144315E3-3003-8B4F-B273-B59C9EABA2A1}" dt="2025-07-22T07:24:20.269" v="0"/>
            <ac:spMkLst>
              <pc:docMk/>
              <pc:sldMasterMk cId="3071127875" sldId="2147483648"/>
              <pc:sldLayoutMk cId="1902177510" sldId="2147483659"/>
              <ac:spMk id="2" creationId="{00000000-0000-0000-0000-000000000000}"/>
            </ac:spMkLst>
          </pc:spChg>
          <pc:spChg chg="mod">
            <ac:chgData name="saisonnier Tourisme Culture Patrimoine" userId="S::saisontcp@lesarcssurargens.fr::0ca65382-e596-453e-9522-818d66b87411" providerId="AD" clId="Web-{144315E3-3003-8B4F-B273-B59C9EABA2A1}" dt="2025-07-22T07:24:20.269" v="0"/>
            <ac:spMkLst>
              <pc:docMk/>
              <pc:sldMasterMk cId="3071127875" sldId="2147483648"/>
              <pc:sldLayoutMk cId="1902177510" sldId="2147483659"/>
              <ac:spMk id="3" creationId="{00000000-0000-0000-0000-000000000000}"/>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57250" y="1995312"/>
            <a:ext cx="5143500" cy="4244622"/>
          </a:xfrm>
        </p:spPr>
        <p:txBody>
          <a:bodyPr anchor="b"/>
          <a:lstStyle>
            <a:lvl1pPr algn="ctr">
              <a:defRPr sz="3375"/>
            </a:lvl1pPr>
          </a:lstStyle>
          <a:p>
            <a:r>
              <a:rPr lang="fr-FR"/>
              <a:t>Modifiez le style du titre</a:t>
            </a:r>
          </a:p>
        </p:txBody>
      </p:sp>
      <p:sp>
        <p:nvSpPr>
          <p:cNvPr id="3" name="Sous-titre 2"/>
          <p:cNvSpPr>
            <a:spLocks noGrp="1"/>
          </p:cNvSpPr>
          <p:nvPr>
            <p:ph type="subTitle" idx="1"/>
          </p:nvPr>
        </p:nvSpPr>
        <p:spPr>
          <a:xfrm>
            <a:off x="857250" y="6403623"/>
            <a:ext cx="5143500" cy="2943577"/>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22/07/2025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31049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22/07/2025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417278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907756" y="649111"/>
            <a:ext cx="1478756" cy="10332156"/>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71487" y="649111"/>
            <a:ext cx="4350544" cy="10332156"/>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22/07/2025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190217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22/07/2025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8417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67916" y="3039535"/>
            <a:ext cx="5915025" cy="5071532"/>
          </a:xfrm>
        </p:spPr>
        <p:txBody>
          <a:bodyPr anchor="b"/>
          <a:lstStyle>
            <a:lvl1pPr>
              <a:defRPr sz="3375"/>
            </a:lvl1pPr>
          </a:lstStyle>
          <a:p>
            <a:r>
              <a:rPr lang="fr-FR"/>
              <a:t>Modifiez le style du titre</a:t>
            </a:r>
          </a:p>
        </p:txBody>
      </p:sp>
      <p:sp>
        <p:nvSpPr>
          <p:cNvPr id="3" name="Espace réservé du texte 2"/>
          <p:cNvSpPr>
            <a:spLocks noGrp="1"/>
          </p:cNvSpPr>
          <p:nvPr>
            <p:ph type="body" idx="1"/>
          </p:nvPr>
        </p:nvSpPr>
        <p:spPr>
          <a:xfrm>
            <a:off x="467916" y="8159046"/>
            <a:ext cx="5915025" cy="2666999"/>
          </a:xfrm>
        </p:spPr>
        <p:txBody>
          <a:bodyPr/>
          <a:lstStyle>
            <a:lvl1pPr marL="0" indent="0">
              <a:buNone/>
              <a:defRPr sz="1350">
                <a:solidFill>
                  <a:schemeClr val="tx1">
                    <a:tint val="82000"/>
                  </a:schemeClr>
                </a:solidFill>
              </a:defRPr>
            </a:lvl1pPr>
            <a:lvl2pPr marL="257175" indent="0">
              <a:buNone/>
              <a:defRPr sz="1125">
                <a:solidFill>
                  <a:schemeClr val="tx1">
                    <a:tint val="82000"/>
                  </a:schemeClr>
                </a:solidFill>
              </a:defRPr>
            </a:lvl2pPr>
            <a:lvl3pPr marL="514350" indent="0">
              <a:buNone/>
              <a:defRPr sz="1013">
                <a:solidFill>
                  <a:schemeClr val="tx1">
                    <a:tint val="82000"/>
                  </a:schemeClr>
                </a:solidFill>
              </a:defRPr>
            </a:lvl3pPr>
            <a:lvl4pPr marL="771525" indent="0">
              <a:buNone/>
              <a:defRPr sz="900">
                <a:solidFill>
                  <a:schemeClr val="tx1">
                    <a:tint val="82000"/>
                  </a:schemeClr>
                </a:solidFill>
              </a:defRPr>
            </a:lvl4pPr>
            <a:lvl5pPr marL="1028700" indent="0">
              <a:buNone/>
              <a:defRPr sz="900">
                <a:solidFill>
                  <a:schemeClr val="tx1">
                    <a:tint val="82000"/>
                  </a:schemeClr>
                </a:solidFill>
              </a:defRPr>
            </a:lvl5pPr>
            <a:lvl6pPr marL="1285875" indent="0">
              <a:buNone/>
              <a:defRPr sz="900">
                <a:solidFill>
                  <a:schemeClr val="tx1">
                    <a:tint val="82000"/>
                  </a:schemeClr>
                </a:solidFill>
              </a:defRPr>
            </a:lvl6pPr>
            <a:lvl7pPr marL="1543050" indent="0">
              <a:buNone/>
              <a:defRPr sz="900">
                <a:solidFill>
                  <a:schemeClr val="tx1">
                    <a:tint val="82000"/>
                  </a:schemeClr>
                </a:solidFill>
              </a:defRPr>
            </a:lvl7pPr>
            <a:lvl8pPr marL="1800225" indent="0">
              <a:buNone/>
              <a:defRPr sz="900">
                <a:solidFill>
                  <a:schemeClr val="tx1">
                    <a:tint val="82000"/>
                  </a:schemeClr>
                </a:solidFill>
              </a:defRPr>
            </a:lvl8pPr>
            <a:lvl9pPr marL="2057400" indent="0">
              <a:buNone/>
              <a:defRPr sz="900">
                <a:solidFill>
                  <a:schemeClr val="tx1">
                    <a:tint val="82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22/07/2025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46692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71488" y="3245556"/>
            <a:ext cx="2914650" cy="77357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3471863" y="3245556"/>
            <a:ext cx="2914650" cy="77357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38941B0-F4D5-4460-BCAD-F7E2B41A8257}" type="datetimeFigureOut">
              <a:rPr lang="fr-FR" smtClean="0"/>
              <a:t>22/07/2025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74763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72381" y="649112"/>
            <a:ext cx="5915025" cy="2356556"/>
          </a:xfrm>
        </p:spPr>
        <p:txBody>
          <a:bodyPr/>
          <a:lstStyle/>
          <a:p>
            <a:r>
              <a:rPr lang="fr-FR"/>
              <a:t>Modifiez le style du titre</a:t>
            </a:r>
          </a:p>
        </p:txBody>
      </p:sp>
      <p:sp>
        <p:nvSpPr>
          <p:cNvPr id="3" name="Espace réservé du texte 2"/>
          <p:cNvSpPr>
            <a:spLocks noGrp="1"/>
          </p:cNvSpPr>
          <p:nvPr>
            <p:ph type="body" idx="1"/>
          </p:nvPr>
        </p:nvSpPr>
        <p:spPr>
          <a:xfrm>
            <a:off x="472381" y="2988734"/>
            <a:ext cx="2901255" cy="146473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Modifiez les styles du texte du masque</a:t>
            </a:r>
          </a:p>
        </p:txBody>
      </p:sp>
      <p:sp>
        <p:nvSpPr>
          <p:cNvPr id="4" name="Espace réservé du contenu 3"/>
          <p:cNvSpPr>
            <a:spLocks noGrp="1"/>
          </p:cNvSpPr>
          <p:nvPr>
            <p:ph sz="half" idx="2"/>
          </p:nvPr>
        </p:nvSpPr>
        <p:spPr>
          <a:xfrm>
            <a:off x="472381" y="4453467"/>
            <a:ext cx="2901255" cy="655037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3471863" y="2988734"/>
            <a:ext cx="2915543" cy="146473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Modifiez les styles du texte du masque</a:t>
            </a:r>
          </a:p>
        </p:txBody>
      </p:sp>
      <p:sp>
        <p:nvSpPr>
          <p:cNvPr id="6" name="Espace réservé du contenu 5"/>
          <p:cNvSpPr>
            <a:spLocks noGrp="1"/>
          </p:cNvSpPr>
          <p:nvPr>
            <p:ph sz="quarter" idx="4"/>
          </p:nvPr>
        </p:nvSpPr>
        <p:spPr>
          <a:xfrm>
            <a:off x="3471863" y="4453467"/>
            <a:ext cx="2915543" cy="655037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38941B0-F4D5-4460-BCAD-F7E2B41A8257}" type="datetimeFigureOut">
              <a:rPr lang="fr-FR" smtClean="0"/>
              <a:t>22/07/2025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261186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38941B0-F4D5-4460-BCAD-F7E2B41A8257}" type="datetimeFigureOut">
              <a:rPr lang="fr-FR" smtClean="0"/>
              <a:t>22/07/2025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39585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8941B0-F4D5-4460-BCAD-F7E2B41A8257}" type="datetimeFigureOut">
              <a:rPr lang="fr-FR" smtClean="0"/>
              <a:t>22/07/2025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404020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2381" y="812800"/>
            <a:ext cx="2211883" cy="2844800"/>
          </a:xfrm>
        </p:spPr>
        <p:txBody>
          <a:bodyPr anchor="b"/>
          <a:lstStyle>
            <a:lvl1pPr>
              <a:defRPr sz="1800"/>
            </a:lvl1pPr>
          </a:lstStyle>
          <a:p>
            <a:r>
              <a:rPr lang="fr-FR"/>
              <a:t>Modifiez le style du titre</a:t>
            </a:r>
          </a:p>
        </p:txBody>
      </p:sp>
      <p:sp>
        <p:nvSpPr>
          <p:cNvPr id="3" name="Espace réservé du contenu 2"/>
          <p:cNvSpPr>
            <a:spLocks noGrp="1"/>
          </p:cNvSpPr>
          <p:nvPr>
            <p:ph idx="1"/>
          </p:nvPr>
        </p:nvSpPr>
        <p:spPr>
          <a:xfrm>
            <a:off x="2915543" y="1755423"/>
            <a:ext cx="3471863" cy="8664222"/>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72381" y="3657600"/>
            <a:ext cx="2211883" cy="6776156"/>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22/07/2025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270640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2381" y="812800"/>
            <a:ext cx="2211883" cy="2844800"/>
          </a:xfrm>
        </p:spPr>
        <p:txBody>
          <a:bodyPr anchor="b"/>
          <a:lstStyle>
            <a:lvl1pPr>
              <a:defRPr sz="1800"/>
            </a:lvl1pPr>
          </a:lstStyle>
          <a:p>
            <a:r>
              <a:rPr lang="fr-FR"/>
              <a:t>Modifiez le style du titre</a:t>
            </a:r>
          </a:p>
        </p:txBody>
      </p:sp>
      <p:sp>
        <p:nvSpPr>
          <p:cNvPr id="3" name="Espace réservé pour une image  2"/>
          <p:cNvSpPr>
            <a:spLocks noGrp="1"/>
          </p:cNvSpPr>
          <p:nvPr>
            <p:ph type="pic" idx="1"/>
          </p:nvPr>
        </p:nvSpPr>
        <p:spPr>
          <a:xfrm>
            <a:off x="2915543" y="1755423"/>
            <a:ext cx="3471863" cy="8664222"/>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fr-FR"/>
          </a:p>
        </p:txBody>
      </p:sp>
      <p:sp>
        <p:nvSpPr>
          <p:cNvPr id="4" name="Espace réservé du texte 3"/>
          <p:cNvSpPr>
            <a:spLocks noGrp="1"/>
          </p:cNvSpPr>
          <p:nvPr>
            <p:ph type="body" sz="half" idx="2"/>
          </p:nvPr>
        </p:nvSpPr>
        <p:spPr>
          <a:xfrm>
            <a:off x="472381" y="3657600"/>
            <a:ext cx="2211883" cy="6776156"/>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22/07/2025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161090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71488" y="649112"/>
            <a:ext cx="5915025" cy="2356556"/>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71488" y="11300179"/>
            <a:ext cx="1543050" cy="649111"/>
          </a:xfrm>
          <a:prstGeom prst="rect">
            <a:avLst/>
          </a:prstGeom>
        </p:spPr>
        <p:txBody>
          <a:bodyPr vert="horz" lIns="91440" tIns="45720" rIns="91440" bIns="45720" rtlCol="0" anchor="ctr"/>
          <a:lstStyle>
            <a:lvl1pPr algn="l">
              <a:defRPr sz="675">
                <a:solidFill>
                  <a:schemeClr val="tx1">
                    <a:tint val="82000"/>
                  </a:schemeClr>
                </a:solidFill>
              </a:defRPr>
            </a:lvl1pPr>
          </a:lstStyle>
          <a:p>
            <a:fld id="{638941B0-F4D5-4460-BCAD-F7E2B41A8257}" type="datetimeFigureOut">
              <a:rPr lang="fr-FR" smtClean="0"/>
              <a:t>22/07/2025</a:t>
            </a:fld>
            <a:endParaRPr lang="fr-FR"/>
          </a:p>
        </p:txBody>
      </p:sp>
      <p:sp>
        <p:nvSpPr>
          <p:cNvPr id="5" name="Espace réservé du pied de page 4"/>
          <p:cNvSpPr>
            <a:spLocks noGrp="1"/>
          </p:cNvSpPr>
          <p:nvPr>
            <p:ph type="ftr" sz="quarter" idx="3"/>
          </p:nvPr>
        </p:nvSpPr>
        <p:spPr>
          <a:xfrm>
            <a:off x="2271713" y="11300179"/>
            <a:ext cx="2314575" cy="649111"/>
          </a:xfrm>
          <a:prstGeom prst="rect">
            <a:avLst/>
          </a:prstGeom>
        </p:spPr>
        <p:txBody>
          <a:bodyPr vert="horz" lIns="91440" tIns="45720" rIns="91440" bIns="45720" rtlCol="0" anchor="ctr"/>
          <a:lstStyle>
            <a:lvl1pPr algn="ctr">
              <a:defRPr sz="675">
                <a:solidFill>
                  <a:schemeClr val="tx1">
                    <a:tint val="82000"/>
                  </a:schemeClr>
                </a:solidFill>
              </a:defRPr>
            </a:lvl1pPr>
          </a:lstStyle>
          <a:p>
            <a:endParaRPr lang="fr-FR"/>
          </a:p>
        </p:txBody>
      </p:sp>
      <p:sp>
        <p:nvSpPr>
          <p:cNvPr id="6" name="Espace réservé du numéro de diapositive 5"/>
          <p:cNvSpPr>
            <a:spLocks noGrp="1"/>
          </p:cNvSpPr>
          <p:nvPr>
            <p:ph type="sldNum" sz="quarter" idx="4"/>
          </p:nvPr>
        </p:nvSpPr>
        <p:spPr>
          <a:xfrm>
            <a:off x="4843463" y="11300179"/>
            <a:ext cx="1543050" cy="649111"/>
          </a:xfrm>
          <a:prstGeom prst="rect">
            <a:avLst/>
          </a:prstGeom>
        </p:spPr>
        <p:txBody>
          <a:bodyPr vert="horz" lIns="91440" tIns="45720" rIns="91440" bIns="45720" rtlCol="0" anchor="ctr"/>
          <a:lstStyle>
            <a:lvl1pPr algn="r">
              <a:defRPr sz="675">
                <a:solidFill>
                  <a:schemeClr val="tx1">
                    <a:tint val="82000"/>
                  </a:schemeClr>
                </a:solidFill>
              </a:defRPr>
            </a:lvl1pPr>
          </a:lstStyle>
          <a:p>
            <a:fld id="{27C6CCC6-2BE5-4E42-96A4-D1E8E81A3D8E}" type="slidenum">
              <a:rPr lang="fr-FR" smtClean="0"/>
              <a:t>‹#›</a:t>
            </a:fld>
            <a:endParaRPr lang="fr-FR"/>
          </a:p>
        </p:txBody>
      </p:sp>
    </p:spTree>
    <p:extLst>
      <p:ext uri="{BB962C8B-B14F-4D97-AF65-F5344CB8AC3E}">
        <p14:creationId xmlns:p14="http://schemas.microsoft.com/office/powerpoint/2010/main" val="3071127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e image contenant Graphique, capture d’écran, graphisme, Police&#10;&#10;Le contenu généré par l’IA peut être incorrect.">
            <a:extLst>
              <a:ext uri="{FF2B5EF4-FFF2-40B4-BE49-F238E27FC236}">
                <a16:creationId xmlns:a16="http://schemas.microsoft.com/office/drawing/2014/main" id="{E13D57B4-BDA5-8326-BE28-070C2E0EF474}"/>
              </a:ext>
            </a:extLst>
          </p:cNvPr>
          <p:cNvPicPr>
            <a:picLocks noChangeAspect="1"/>
          </p:cNvPicPr>
          <p:nvPr/>
        </p:nvPicPr>
        <p:blipFill>
          <a:blip r:embed="rId2"/>
          <a:stretch>
            <a:fillRect/>
          </a:stretch>
        </p:blipFill>
        <p:spPr>
          <a:xfrm>
            <a:off x="2445" y="-901"/>
            <a:ext cx="2981325" cy="866775"/>
          </a:xfrm>
          <a:prstGeom prst="rect">
            <a:avLst/>
          </a:prstGeom>
        </p:spPr>
      </p:pic>
      <p:sp>
        <p:nvSpPr>
          <p:cNvPr id="6" name="Titre 1">
            <a:extLst>
              <a:ext uri="{FF2B5EF4-FFF2-40B4-BE49-F238E27FC236}">
                <a16:creationId xmlns:a16="http://schemas.microsoft.com/office/drawing/2014/main" id="{844C1C6E-B81F-E72A-12CA-3D2C54914390}"/>
              </a:ext>
            </a:extLst>
          </p:cNvPr>
          <p:cNvSpPr txBox="1">
            <a:spLocks/>
          </p:cNvSpPr>
          <p:nvPr/>
        </p:nvSpPr>
        <p:spPr>
          <a:xfrm>
            <a:off x="4309" y="1139727"/>
            <a:ext cx="6861682" cy="1112524"/>
          </a:xfrm>
          <a:prstGeom prst="rect">
            <a:avLst/>
          </a:prstGeom>
          <a:solidFill>
            <a:srgbClr val="3366CC">
              <a:alpha val="50196"/>
            </a:srgbClr>
          </a:solidFill>
        </p:spPr>
        <p:txBody>
          <a:bodyPr vert="horz" lIns="91440" tIns="45720" rIns="91440" bIns="45720" rtlCol="0" anchor="ctr">
            <a:normAutofit/>
          </a:bodyPr>
          <a:lstStyle>
            <a:defPPr>
              <a:defRPr lang="en-US"/>
            </a:defPPr>
            <a:lvl1pPr marL="0" algn="l" defTabSz="755934" rtl="0" eaLnBrk="1" latinLnBrk="0" hangingPunct="1">
              <a:lnSpc>
                <a:spcPct val="90000"/>
              </a:lnSpc>
              <a:spcBef>
                <a:spcPct val="0"/>
              </a:spcBef>
              <a:buNone/>
              <a:defRPr sz="3637" kern="120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5400" dirty="0"/>
              <a:t>Chapelle Saint-Pierre</a:t>
            </a:r>
          </a:p>
        </p:txBody>
      </p:sp>
      <p:pic>
        <p:nvPicPr>
          <p:cNvPr id="7" name="Picture 6" descr="CHAPELLE 2.jpg">
            <a:extLst>
              <a:ext uri="{FF2B5EF4-FFF2-40B4-BE49-F238E27FC236}">
                <a16:creationId xmlns:a16="http://schemas.microsoft.com/office/drawing/2014/main" id="{367EB05F-32D2-8587-9785-D402F41E6A9E}"/>
              </a:ext>
            </a:extLst>
          </p:cNvPr>
          <p:cNvPicPr>
            <a:picLocks noChangeAspect="1"/>
          </p:cNvPicPr>
          <p:nvPr/>
        </p:nvPicPr>
        <p:blipFill>
          <a:blip r:embed="rId3"/>
          <a:stretch>
            <a:fillRect/>
          </a:stretch>
        </p:blipFill>
        <p:spPr>
          <a:xfrm>
            <a:off x="12871" y="2671038"/>
            <a:ext cx="6873445" cy="5470085"/>
          </a:xfrm>
          <a:prstGeom prst="rect">
            <a:avLst/>
          </a:prstGeom>
        </p:spPr>
      </p:pic>
      <p:sp>
        <p:nvSpPr>
          <p:cNvPr id="9" name="TextBox 8">
            <a:extLst>
              <a:ext uri="{FF2B5EF4-FFF2-40B4-BE49-F238E27FC236}">
                <a16:creationId xmlns:a16="http://schemas.microsoft.com/office/drawing/2014/main" id="{F315A8E9-4925-EE3F-5798-81A27920E4E3}"/>
              </a:ext>
            </a:extLst>
          </p:cNvPr>
          <p:cNvSpPr txBox="1"/>
          <p:nvPr/>
        </p:nvSpPr>
        <p:spPr>
          <a:xfrm>
            <a:off x="5526" y="8856680"/>
            <a:ext cx="68585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Calibri"/>
                <a:ea typeface="Calibri"/>
                <a:cs typeface="Calibri"/>
              </a:rPr>
              <a:t>En résumé,</a:t>
            </a:r>
          </a:p>
          <a:p>
            <a:endParaRPr lang="en-US" sz="2400" dirty="0">
              <a:latin typeface="Calibri"/>
              <a:ea typeface="Calibri"/>
              <a:cs typeface="Calibri"/>
            </a:endParaRPr>
          </a:p>
          <a:p>
            <a:r>
              <a:rPr lang="fr-FR" sz="2400" dirty="0">
                <a:latin typeface="Calibri"/>
                <a:ea typeface="Calibri"/>
                <a:cs typeface="Calibri"/>
              </a:rPr>
              <a:t>Aujourd’hui désaffectée et appelée chapelle Saint Pierre, cet édifice a été l’église paroissiale de la commune du XIe siècle à 1851, date à laquelle l’actuelle église paroissiale, l’église Saint-Jean-Baptiste, a été construite. </a:t>
            </a:r>
            <a:endParaRPr lang="en-US" sz="2400" dirty="0">
              <a:latin typeface="Calibri"/>
              <a:ea typeface="Calibri"/>
              <a:cs typeface="Calibri"/>
            </a:endParaRPr>
          </a:p>
        </p:txBody>
      </p:sp>
    </p:spTree>
    <p:extLst>
      <p:ext uri="{BB962C8B-B14F-4D97-AF65-F5344CB8AC3E}">
        <p14:creationId xmlns:p14="http://schemas.microsoft.com/office/powerpoint/2010/main" val="3784089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810FB8-B083-ECC9-5F6D-A27453718AD7}"/>
              </a:ext>
            </a:extLst>
          </p:cNvPr>
          <p:cNvSpPr txBox="1"/>
          <p:nvPr/>
        </p:nvSpPr>
        <p:spPr>
          <a:xfrm>
            <a:off x="8447" y="-5492"/>
            <a:ext cx="6828431" cy="121263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Calibri"/>
                <a:ea typeface="Calibri"/>
                <a:cs typeface="Calibri"/>
              </a:rPr>
              <a:t>Pour </a:t>
            </a:r>
            <a:r>
              <a:rPr lang="en-US" sz="2400" b="1" err="1">
                <a:latin typeface="Calibri"/>
                <a:ea typeface="Calibri"/>
                <a:cs typeface="Calibri"/>
              </a:rPr>
              <a:t>en</a:t>
            </a:r>
            <a:r>
              <a:rPr lang="en-US" sz="2400" b="1" dirty="0">
                <a:latin typeface="Calibri"/>
                <a:ea typeface="Calibri"/>
                <a:cs typeface="Calibri"/>
              </a:rPr>
              <a:t> savoir plus,</a:t>
            </a:r>
          </a:p>
          <a:p>
            <a:endParaRPr lang="en-US" dirty="0"/>
          </a:p>
          <a:p>
            <a:r>
              <a:rPr lang="fr-FR" sz="2000" dirty="0">
                <a:latin typeface="Calibri"/>
                <a:ea typeface="Calibri"/>
                <a:cs typeface="Calibri"/>
              </a:rPr>
              <a:t>Au début du XIIIe siècle, l’église était constituée de deux nefs parallèles couvertes de voûtes en berceau brisé séparées par quatre arcades et se terminait par un mur droit, englobé au XIVe siècle dans le mur d’enceinte du castrum. Il y avait alors deux portes : une à l’ouest, débouchant sur l’actuelle place du micocoulier et ensuite transformée en fenêtre, et une plus petite au nord, aujourd’hui murée, desservant la maison claustrale. </a:t>
            </a:r>
            <a:endParaRPr lang="en-US" sz="2000" dirty="0">
              <a:latin typeface="Calibri"/>
              <a:ea typeface="Calibri"/>
              <a:cs typeface="Calibri"/>
            </a:endParaRPr>
          </a:p>
          <a:p>
            <a:r>
              <a:rPr lang="fr-FR" sz="2000" dirty="0">
                <a:latin typeface="Calibri"/>
                <a:ea typeface="Calibri"/>
                <a:cs typeface="Calibri"/>
              </a:rPr>
              <a:t>L’église était accolée à un cimetière. </a:t>
            </a:r>
            <a:endParaRPr lang="en-US" sz="2000" dirty="0">
              <a:latin typeface="Calibri"/>
              <a:ea typeface="Calibri"/>
              <a:cs typeface="Calibri"/>
            </a:endParaRPr>
          </a:p>
          <a:p>
            <a:r>
              <a:rPr lang="fr-FR" sz="2000" dirty="0">
                <a:latin typeface="Calibri"/>
                <a:ea typeface="Calibri"/>
                <a:cs typeface="Calibri"/>
              </a:rPr>
              <a:t>Probablement début XVIe, la largeur de la nef sud est doublée et la hauteur est élevée de 2 m environ. Deux chapelles latérales puis une sacristie sont ajoutées au sud. L’ensemble est couvert de voûtes sur croisées d’ogives. </a:t>
            </a:r>
            <a:endParaRPr lang="en-US" sz="2000" dirty="0">
              <a:latin typeface="Calibri"/>
              <a:ea typeface="Calibri"/>
              <a:cs typeface="Calibri"/>
            </a:endParaRPr>
          </a:p>
          <a:p>
            <a:endParaRPr lang="en-US" sz="2000" dirty="0">
              <a:latin typeface="Calibri"/>
              <a:ea typeface="Calibri"/>
              <a:cs typeface="Calibri"/>
            </a:endParaRPr>
          </a:p>
          <a:p>
            <a:r>
              <a:rPr lang="fr-FR" sz="2000" dirty="0">
                <a:latin typeface="Calibri"/>
                <a:ea typeface="Calibri"/>
                <a:cs typeface="Calibri"/>
              </a:rPr>
              <a:t>De cette époque date également l’édification d’une tribune, soutenue par un pilier central, juste devant la porte d’entrée actuelle. On y accédait par l’extérieur par une porte au sud, transformée depuis en fenêtre et donnant aujourd’hui sur une troisième chapelle, édifiée au début du XVIIIe siècle. </a:t>
            </a:r>
            <a:endParaRPr lang="en-US" sz="2000" dirty="0">
              <a:latin typeface="Calibri"/>
              <a:ea typeface="Calibri"/>
              <a:cs typeface="Calibri"/>
            </a:endParaRPr>
          </a:p>
          <a:p>
            <a:r>
              <a:rPr lang="fr-FR" sz="2000" dirty="0">
                <a:latin typeface="Calibri"/>
                <a:ea typeface="Calibri"/>
                <a:cs typeface="Calibri"/>
              </a:rPr>
              <a:t>C’est au XVIe siècle également que le clocher mur est transformé en clocher tour. </a:t>
            </a:r>
            <a:endParaRPr lang="en-US" sz="2000" dirty="0">
              <a:latin typeface="Calibri"/>
              <a:ea typeface="Calibri"/>
              <a:cs typeface="Calibri"/>
            </a:endParaRPr>
          </a:p>
          <a:p>
            <a:endParaRPr lang="fr-FR" sz="2000" dirty="0">
              <a:latin typeface="Calibri"/>
              <a:ea typeface="Calibri"/>
              <a:cs typeface="Calibri"/>
            </a:endParaRPr>
          </a:p>
          <a:p>
            <a:r>
              <a:rPr lang="fr-FR" sz="2000" dirty="0">
                <a:latin typeface="Calibri"/>
                <a:ea typeface="Calibri"/>
                <a:cs typeface="Calibri"/>
              </a:rPr>
              <a:t>En 1612, les voutes et le mur du chœur sont crevassées, l’escalier de la tribune impraticable et les vitres brisées… même constat à peu de choses près en 1677, en 1682, en 1703, en 1717, en 1730, en 1769.</a:t>
            </a:r>
            <a:endParaRPr lang="en-US" sz="2000" dirty="0">
              <a:latin typeface="Calibri"/>
              <a:ea typeface="Calibri"/>
              <a:cs typeface="Calibri"/>
            </a:endParaRPr>
          </a:p>
          <a:p>
            <a:r>
              <a:rPr lang="fr-FR" sz="2000" dirty="0">
                <a:latin typeface="Calibri"/>
                <a:ea typeface="Calibri"/>
                <a:cs typeface="Calibri"/>
              </a:rPr>
              <a:t>En 1836, les crevasses ont continué à s’ouvrir. </a:t>
            </a:r>
            <a:endParaRPr lang="en-US" sz="2000" dirty="0">
              <a:latin typeface="Calibri"/>
              <a:ea typeface="Calibri"/>
              <a:cs typeface="Calibri"/>
            </a:endParaRPr>
          </a:p>
          <a:p>
            <a:r>
              <a:rPr lang="fr-FR" sz="2000" dirty="0">
                <a:latin typeface="Calibri"/>
                <a:ea typeface="Calibri"/>
                <a:cs typeface="Calibri"/>
              </a:rPr>
              <a:t>La démolition préventive du chœur et du clocher est prescrite par l’architecte du département et un mur est élevé, divisant l’édifice en deux. </a:t>
            </a:r>
            <a:endParaRPr lang="en-US" sz="2000" dirty="0">
              <a:latin typeface="Calibri"/>
              <a:ea typeface="Calibri"/>
              <a:cs typeface="Calibri"/>
            </a:endParaRPr>
          </a:p>
          <a:p>
            <a:r>
              <a:rPr lang="fr-FR" sz="2000" dirty="0">
                <a:latin typeface="Calibri"/>
                <a:ea typeface="Calibri"/>
                <a:cs typeface="Calibri"/>
              </a:rPr>
              <a:t>La chapelle est restaurée en 1969. </a:t>
            </a:r>
            <a:endParaRPr lang="en-US" sz="2000" dirty="0">
              <a:latin typeface="Calibri"/>
              <a:ea typeface="Calibri"/>
              <a:cs typeface="Calibri"/>
            </a:endParaRPr>
          </a:p>
          <a:p>
            <a:endParaRPr lang="fr-FR" sz="2000" dirty="0">
              <a:latin typeface="Calibri"/>
              <a:ea typeface="Calibri"/>
              <a:cs typeface="Calibri"/>
            </a:endParaRPr>
          </a:p>
          <a:p>
            <a:r>
              <a:rPr lang="fr-FR" sz="2000" dirty="0">
                <a:latin typeface="Calibri"/>
                <a:ea typeface="Calibri"/>
                <a:cs typeface="Calibri"/>
              </a:rPr>
              <a:t>* Les documents proviennent de « Pages d’Histoire d’Un Terroir Provençal, EDISUD, 1993 ».</a:t>
            </a:r>
            <a:endParaRPr lang="en-US" sz="2000" dirty="0">
              <a:latin typeface="Calibri"/>
              <a:ea typeface="Calibri"/>
              <a:cs typeface="Calibri"/>
            </a:endParaRPr>
          </a:p>
          <a:p>
            <a:r>
              <a:rPr lang="fr-FR" sz="2000" dirty="0">
                <a:latin typeface="Calibri"/>
                <a:ea typeface="Calibri"/>
                <a:cs typeface="Calibri"/>
              </a:rPr>
              <a:t>* La photographie est celle de Marc Heller ©Région Provence-Alpes-Côte d’Azur-Inventaire général-M. Heller.</a:t>
            </a:r>
            <a:endParaRPr lang="en-US" sz="2000" dirty="0">
              <a:latin typeface="Calibri"/>
              <a:ea typeface="Calibri"/>
              <a:cs typeface="Calibri"/>
            </a:endParaRPr>
          </a:p>
          <a:p>
            <a:endParaRPr lang="en-US" sz="2000" dirty="0">
              <a:latin typeface="Calibri"/>
              <a:ea typeface="Calibri"/>
              <a:cs typeface="Calibri"/>
            </a:endParaRPr>
          </a:p>
        </p:txBody>
      </p:sp>
    </p:spTree>
    <p:extLst>
      <p:ext uri="{BB962C8B-B14F-4D97-AF65-F5344CB8AC3E}">
        <p14:creationId xmlns:p14="http://schemas.microsoft.com/office/powerpoint/2010/main" val="2486058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PELLE.JPG">
            <a:extLst>
              <a:ext uri="{FF2B5EF4-FFF2-40B4-BE49-F238E27FC236}">
                <a16:creationId xmlns:a16="http://schemas.microsoft.com/office/drawing/2014/main" id="{28322883-20CA-C343-6B62-392875A394F6}"/>
              </a:ext>
            </a:extLst>
          </p:cNvPr>
          <p:cNvPicPr>
            <a:picLocks noChangeAspect="1"/>
          </p:cNvPicPr>
          <p:nvPr/>
        </p:nvPicPr>
        <p:blipFill>
          <a:blip r:embed="rId2"/>
          <a:stretch>
            <a:fillRect/>
          </a:stretch>
        </p:blipFill>
        <p:spPr>
          <a:xfrm>
            <a:off x="-3896" y="941243"/>
            <a:ext cx="6865793" cy="9720695"/>
          </a:xfrm>
          <a:prstGeom prst="rect">
            <a:avLst/>
          </a:prstGeom>
        </p:spPr>
      </p:pic>
    </p:spTree>
    <p:extLst>
      <p:ext uri="{BB962C8B-B14F-4D97-AF65-F5344CB8AC3E}">
        <p14:creationId xmlns:p14="http://schemas.microsoft.com/office/powerpoint/2010/main" val="228093559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CF7233F6F4F749B98EBCA55174F2BE" ma:contentTypeVersion="13" ma:contentTypeDescription="Create a new document." ma:contentTypeScope="" ma:versionID="0241d21bc49f817ab8e67d29f8f654ef">
  <xsd:schema xmlns:xsd="http://www.w3.org/2001/XMLSchema" xmlns:xs="http://www.w3.org/2001/XMLSchema" xmlns:p="http://schemas.microsoft.com/office/2006/metadata/properties" xmlns:ns2="f4c7469f-ea08-4a28-abbd-883824f19f6c" xmlns:ns3="43590ac0-9243-467b-ab7d-a880e2fba6e9" targetNamespace="http://schemas.microsoft.com/office/2006/metadata/properties" ma:root="true" ma:fieldsID="835ddc4750dae39e496f17abcc570d02" ns2:_="" ns3:_="">
    <xsd:import namespace="f4c7469f-ea08-4a28-abbd-883824f19f6c"/>
    <xsd:import namespace="43590ac0-9243-467b-ab7d-a880e2fba6e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c7469f-ea08-4a28-abbd-883824f19f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d3dca8c-85d8-48db-af3d-7e663b093ec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590ac0-9243-467b-ab7d-a880e2fba6e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9700ba1-d8af-4814-8fff-c6fe6aa8a9fb}" ma:internalName="TaxCatchAll" ma:showField="CatchAllData" ma:web="43590ac0-9243-467b-ab7d-a880e2fba6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4c7469f-ea08-4a28-abbd-883824f19f6c">
      <Terms xmlns="http://schemas.microsoft.com/office/infopath/2007/PartnerControls"/>
    </lcf76f155ced4ddcb4097134ff3c332f>
    <TaxCatchAll xmlns="43590ac0-9243-467b-ab7d-a880e2fba6e9" xsi:nil="true"/>
  </documentManagement>
</p:properties>
</file>

<file path=customXml/itemProps1.xml><?xml version="1.0" encoding="utf-8"?>
<ds:datastoreItem xmlns:ds="http://schemas.openxmlformats.org/officeDocument/2006/customXml" ds:itemID="{ABFA012F-888C-42C6-9BC4-E7B42DE34640}"/>
</file>

<file path=customXml/itemProps2.xml><?xml version="1.0" encoding="utf-8"?>
<ds:datastoreItem xmlns:ds="http://schemas.openxmlformats.org/officeDocument/2006/customXml" ds:itemID="{F2AF0100-F93C-4904-BBAD-A025B1F09272}"/>
</file>

<file path=customXml/itemProps3.xml><?xml version="1.0" encoding="utf-8"?>
<ds:datastoreItem xmlns:ds="http://schemas.openxmlformats.org/officeDocument/2006/customXml" ds:itemID="{A90E70C2-86F4-4076-B1FE-298F748D2D6C}"/>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Widescreen</PresentationFormat>
  <Paragraphs>0</Paragraphs>
  <Slides>3</Slides>
  <Notes>0</Notes>
  <HiddenSlides>0</HiddenSlides>
  <MMClips>0</MMClip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Thème Office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34</cp:revision>
  <dcterms:created xsi:type="dcterms:W3CDTF">2025-07-22T07:24:13Z</dcterms:created>
  <dcterms:modified xsi:type="dcterms:W3CDTF">2025-07-22T07:29:34Z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0x010100FDCF7233F6F4F749B98EBCA55174F2BE</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ies>
</file>