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8FC758-8015-5E98-7C42-A10555582888}" v="82" dt="2025-07-26T07:23:30.323"/>
    <p1510:client id="{908D3669-9341-AF43-E832-EE31DDE87C91}" v="20" dt="2025-07-26T12:36:06.9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638FC758-8015-5E98-7C42-A10555582888}"/>
    <pc:docChg chg="mod addSld modSld modMainMaster setSldSz">
      <pc:chgData name="saisonnier Tourisme Culture Patrimoine" userId="S::saisontcp@lesarcssurargens.fr::0ca65382-e596-453e-9522-818d66b87411" providerId="AD" clId="Web-{638FC758-8015-5E98-7C42-A10555582888}" dt="2025-07-26T07:23:30.323" v="58" actId="14100"/>
      <pc:docMkLst>
        <pc:docMk/>
      </pc:docMkLst>
      <pc:sldChg chg="addSp delSp modSp">
        <pc:chgData name="saisonnier Tourisme Culture Patrimoine" userId="S::saisontcp@lesarcssurargens.fr::0ca65382-e596-453e-9522-818d66b87411" providerId="AD" clId="Web-{638FC758-8015-5E98-7C42-A10555582888}" dt="2025-07-26T07:23:30.323" v="58" actId="14100"/>
        <pc:sldMkLst>
          <pc:docMk/>
          <pc:sldMk cId="3784089036" sldId="256"/>
        </pc:sldMkLst>
        <pc:spChg chg="del">
          <ac:chgData name="saisonnier Tourisme Culture Patrimoine" userId="S::saisontcp@lesarcssurargens.fr::0ca65382-e596-453e-9522-818d66b87411" providerId="AD" clId="Web-{638FC758-8015-5E98-7C42-A10555582888}" dt="2025-07-26T07:20:42.008"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638FC758-8015-5E98-7C42-A10555582888}" dt="2025-07-26T07:20:40.602"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638FC758-8015-5E98-7C42-A10555582888}" dt="2025-07-26T07:21:01.024" v="8"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638FC758-8015-5E98-7C42-A10555582888}" dt="2025-07-26T07:22:39.963" v="36" actId="14100"/>
          <ac:spMkLst>
            <pc:docMk/>
            <pc:sldMk cId="3784089036" sldId="256"/>
            <ac:spMk id="7" creationId="{E53453CE-0735-D4F9-1DBB-FD71C4C0F7D7}"/>
          </ac:spMkLst>
        </pc:spChg>
        <pc:spChg chg="add mod">
          <ac:chgData name="saisonnier Tourisme Culture Patrimoine" userId="S::saisontcp@lesarcssurargens.fr::0ca65382-e596-453e-9522-818d66b87411" providerId="AD" clId="Web-{638FC758-8015-5E98-7C42-A10555582888}" dt="2025-07-26T07:23:30.323" v="58" actId="14100"/>
          <ac:spMkLst>
            <pc:docMk/>
            <pc:sldMk cId="3784089036" sldId="256"/>
            <ac:spMk id="8" creationId="{144FE2B5-B039-BE3E-6E05-62A836409AD3}"/>
          </ac:spMkLst>
        </pc:spChg>
        <pc:picChg chg="add mod">
          <ac:chgData name="saisonnier Tourisme Culture Patrimoine" userId="S::saisontcp@lesarcssurargens.fr::0ca65382-e596-453e-9522-818d66b87411" providerId="AD" clId="Web-{638FC758-8015-5E98-7C42-A10555582888}" dt="2025-07-26T07:20:49.430" v="4" actId="1076"/>
          <ac:picMkLst>
            <pc:docMk/>
            <pc:sldMk cId="3784089036" sldId="256"/>
            <ac:picMk id="4" creationId="{72A955AE-87B5-EF7E-2398-DD26ED291F0C}"/>
          </ac:picMkLst>
        </pc:picChg>
        <pc:picChg chg="add del mod">
          <ac:chgData name="saisonnier Tourisme Culture Patrimoine" userId="S::saisontcp@lesarcssurargens.fr::0ca65382-e596-453e-9522-818d66b87411" providerId="AD" clId="Web-{638FC758-8015-5E98-7C42-A10555582888}" dt="2025-07-26T07:21:33.415" v="10"/>
          <ac:picMkLst>
            <pc:docMk/>
            <pc:sldMk cId="3784089036" sldId="256"/>
            <ac:picMk id="6" creationId="{C14E8C3D-B7CA-66E0-A6F9-32A5FF054C43}"/>
          </ac:picMkLst>
        </pc:picChg>
      </pc:sldChg>
      <pc:sldChg chg="addSp delSp modSp new">
        <pc:chgData name="saisonnier Tourisme Culture Patrimoine" userId="S::saisontcp@lesarcssurargens.fr::0ca65382-e596-453e-9522-818d66b87411" providerId="AD" clId="Web-{638FC758-8015-5E98-7C42-A10555582888}" dt="2025-07-26T07:21:43.618" v="16" actId="14100"/>
        <pc:sldMkLst>
          <pc:docMk/>
          <pc:sldMk cId="2474522788" sldId="257"/>
        </pc:sldMkLst>
        <pc:spChg chg="del">
          <ac:chgData name="saisonnier Tourisme Culture Patrimoine" userId="S::saisontcp@lesarcssurargens.fr::0ca65382-e596-453e-9522-818d66b87411" providerId="AD" clId="Web-{638FC758-8015-5E98-7C42-A10555582888}" dt="2025-07-26T07:21:38.384" v="13"/>
          <ac:spMkLst>
            <pc:docMk/>
            <pc:sldMk cId="2474522788" sldId="257"/>
            <ac:spMk id="2" creationId="{13FC0434-AB10-BAF8-C208-3B19303B73A6}"/>
          </ac:spMkLst>
        </pc:spChg>
        <pc:spChg chg="del">
          <ac:chgData name="saisonnier Tourisme Culture Patrimoine" userId="S::saisontcp@lesarcssurargens.fr::0ca65382-e596-453e-9522-818d66b87411" providerId="AD" clId="Web-{638FC758-8015-5E98-7C42-A10555582888}" dt="2025-07-26T07:21:37.212" v="12"/>
          <ac:spMkLst>
            <pc:docMk/>
            <pc:sldMk cId="2474522788" sldId="257"/>
            <ac:spMk id="3" creationId="{AAAF7A2B-3D7F-FEE0-583C-3EC867EC832D}"/>
          </ac:spMkLst>
        </pc:spChg>
        <pc:picChg chg="add mod">
          <ac:chgData name="saisonnier Tourisme Culture Patrimoine" userId="S::saisontcp@lesarcssurargens.fr::0ca65382-e596-453e-9522-818d66b87411" providerId="AD" clId="Web-{638FC758-8015-5E98-7C42-A10555582888}" dt="2025-07-26T07:21:43.618" v="16" actId="14100"/>
          <ac:picMkLst>
            <pc:docMk/>
            <pc:sldMk cId="2474522788" sldId="257"/>
            <ac:picMk id="4" creationId="{22597B8E-A4C5-02AA-D6BF-814D916A7590}"/>
          </ac:picMkLst>
        </pc:picChg>
      </pc:sldChg>
      <pc:sldMasterChg chg="modSp modSldLayout">
        <pc:chgData name="saisonnier Tourisme Culture Patrimoine" userId="S::saisontcp@lesarcssurargens.fr::0ca65382-e596-453e-9522-818d66b87411" providerId="AD" clId="Web-{638FC758-8015-5E98-7C42-A10555582888}" dt="2025-07-26T07:20:36.945" v="0"/>
        <pc:sldMasterMkLst>
          <pc:docMk/>
          <pc:sldMasterMk cId="3071127875" sldId="2147483648"/>
        </pc:sldMaster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638FC758-8015-5E98-7C42-A10555582888}" dt="2025-07-26T07:20:36.945"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638FC758-8015-5E98-7C42-A10555582888}" dt="2025-07-26T07:20:36.945"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908D3669-9341-AF43-E832-EE31DDE87C91}"/>
    <pc:docChg chg="modSld">
      <pc:chgData name="saisonnier Tourisme Culture Patrimoine" userId="S::saisontcp@lesarcssurargens.fr::0ca65382-e596-453e-9522-818d66b87411" providerId="AD" clId="Web-{908D3669-9341-AF43-E832-EE31DDE87C91}" dt="2025-07-26T12:36:05.527" v="10" actId="20577"/>
      <pc:docMkLst>
        <pc:docMk/>
      </pc:docMkLst>
      <pc:sldChg chg="modSp">
        <pc:chgData name="saisonnier Tourisme Culture Patrimoine" userId="S::saisontcp@lesarcssurargens.fr::0ca65382-e596-453e-9522-818d66b87411" providerId="AD" clId="Web-{908D3669-9341-AF43-E832-EE31DDE87C91}" dt="2025-07-26T12:36:05.527" v="10" actId="20577"/>
        <pc:sldMkLst>
          <pc:docMk/>
          <pc:sldMk cId="3784089036" sldId="256"/>
        </pc:sldMkLst>
        <pc:spChg chg="mod">
          <ac:chgData name="saisonnier Tourisme Culture Patrimoine" userId="S::saisontcp@lesarcssurargens.fr::0ca65382-e596-453e-9522-818d66b87411" providerId="AD" clId="Web-{908D3669-9341-AF43-E832-EE31DDE87C91}" dt="2025-07-26T12:35:42.309" v="2" actId="1076"/>
          <ac:spMkLst>
            <pc:docMk/>
            <pc:sldMk cId="3784089036" sldId="256"/>
            <ac:spMk id="5" creationId="{9C9CF4B5-667E-5FAE-0A88-30F87F117825}"/>
          </ac:spMkLst>
        </pc:spChg>
        <pc:spChg chg="mod">
          <ac:chgData name="saisonnier Tourisme Culture Patrimoine" userId="S::saisontcp@lesarcssurargens.fr::0ca65382-e596-453e-9522-818d66b87411" providerId="AD" clId="Web-{908D3669-9341-AF43-E832-EE31DDE87C91}" dt="2025-07-26T12:35:46.433" v="3" actId="20577"/>
          <ac:spMkLst>
            <pc:docMk/>
            <pc:sldMk cId="3784089036" sldId="256"/>
            <ac:spMk id="7" creationId="{E53453CE-0735-D4F9-1DBB-FD71C4C0F7D7}"/>
          </ac:spMkLst>
        </pc:spChg>
        <pc:spChg chg="mod">
          <ac:chgData name="saisonnier Tourisme Culture Patrimoine" userId="S::saisontcp@lesarcssurargens.fr::0ca65382-e596-453e-9522-818d66b87411" providerId="AD" clId="Web-{908D3669-9341-AF43-E832-EE31DDE87C91}" dt="2025-07-26T12:36:05.527" v="10" actId="20577"/>
          <ac:spMkLst>
            <pc:docMk/>
            <pc:sldMk cId="3784089036" sldId="256"/>
            <ac:spMk id="8" creationId="{144FE2B5-B039-BE3E-6E05-62A836409AD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26/07/2025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26/07/2025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26/07/2025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72A955AE-87B5-EF7E-2398-DD26ED291F0C}"/>
              </a:ext>
            </a:extLst>
          </p:cNvPr>
          <p:cNvPicPr>
            <a:picLocks noChangeAspect="1"/>
          </p:cNvPicPr>
          <p:nvPr/>
        </p:nvPicPr>
        <p:blipFill>
          <a:blip r:embed="rId2"/>
          <a:stretch>
            <a:fillRect/>
          </a:stretch>
        </p:blipFill>
        <p:spPr>
          <a:xfrm>
            <a:off x="-7571" y="-5496"/>
            <a:ext cx="245745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9362" y="70593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a:t>Campanile</a:t>
            </a:r>
          </a:p>
        </p:txBody>
      </p:sp>
      <p:sp>
        <p:nvSpPr>
          <p:cNvPr id="7" name="TextBox 6">
            <a:extLst>
              <a:ext uri="{FF2B5EF4-FFF2-40B4-BE49-F238E27FC236}">
                <a16:creationId xmlns:a16="http://schemas.microsoft.com/office/drawing/2014/main" id="{E53453CE-0735-D4F9-1DBB-FD71C4C0F7D7}"/>
              </a:ext>
            </a:extLst>
          </p:cNvPr>
          <p:cNvSpPr txBox="1"/>
          <p:nvPr/>
        </p:nvSpPr>
        <p:spPr>
          <a:xfrm>
            <a:off x="-11456" y="2107578"/>
            <a:ext cx="6846276"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rPr>
              <a:t>En résumé,</a:t>
            </a:r>
            <a:endParaRPr lang="en-US" sz="2400" b="1" dirty="0">
              <a:latin typeface="Calibri"/>
              <a:ea typeface="Calibri"/>
              <a:cs typeface="Calibri"/>
            </a:endParaRPr>
          </a:p>
          <a:p>
            <a:endParaRPr lang="en-US" sz="2400" dirty="0">
              <a:latin typeface="Calibri"/>
              <a:ea typeface="Calibri"/>
              <a:cs typeface="Calibri"/>
            </a:endParaRPr>
          </a:p>
          <a:p>
            <a:r>
              <a:rPr lang="en-US" sz="2400" dirty="0" err="1">
                <a:latin typeface="Calibri"/>
              </a:rPr>
              <a:t>L’héraldique</a:t>
            </a:r>
            <a:r>
              <a:rPr lang="en-US" sz="2400" dirty="0">
                <a:latin typeface="Calibri"/>
              </a:rPr>
              <a:t> (</a:t>
            </a:r>
            <a:r>
              <a:rPr lang="en-US" sz="2400" dirty="0" err="1">
                <a:latin typeface="Calibri"/>
              </a:rPr>
              <a:t>ou</a:t>
            </a:r>
            <a:r>
              <a:rPr lang="en-US" sz="2400" dirty="0">
                <a:latin typeface="Calibri"/>
              </a:rPr>
              <a:t> étude des </a:t>
            </a:r>
            <a:r>
              <a:rPr lang="en-US" sz="2400" dirty="0" err="1">
                <a:latin typeface="Calibri"/>
              </a:rPr>
              <a:t>armoiries</a:t>
            </a:r>
            <a:r>
              <a:rPr lang="en-US" sz="2400" dirty="0">
                <a:latin typeface="Calibri"/>
              </a:rPr>
              <a:t>) </a:t>
            </a:r>
            <a:r>
              <a:rPr lang="en-US" sz="2400" dirty="0" err="1">
                <a:latin typeface="Calibri"/>
              </a:rPr>
              <a:t>existe</a:t>
            </a:r>
            <a:r>
              <a:rPr lang="en-US" sz="2400" dirty="0">
                <a:latin typeface="Calibri"/>
              </a:rPr>
              <a:t> </a:t>
            </a:r>
            <a:r>
              <a:rPr lang="en-US" sz="2400" dirty="0" err="1">
                <a:latin typeface="Calibri"/>
              </a:rPr>
              <a:t>dès</a:t>
            </a:r>
            <a:r>
              <a:rPr lang="en-US" sz="2400" dirty="0">
                <a:latin typeface="Calibri"/>
              </a:rPr>
              <a:t> le moyen-</a:t>
            </a:r>
            <a:r>
              <a:rPr lang="en-US" sz="2400" dirty="0" err="1">
                <a:latin typeface="Calibri"/>
              </a:rPr>
              <a:t>âge</a:t>
            </a:r>
            <a:r>
              <a:rPr lang="en-US" sz="2400" dirty="0">
                <a:latin typeface="Calibri"/>
              </a:rPr>
              <a:t>, </a:t>
            </a:r>
            <a:r>
              <a:rPr lang="en-US" sz="2400" dirty="0" err="1">
                <a:latin typeface="Calibri"/>
              </a:rPr>
              <a:t>notamment</a:t>
            </a:r>
            <a:r>
              <a:rPr lang="en-US" sz="2400" dirty="0">
                <a:latin typeface="Calibri"/>
              </a:rPr>
              <a:t> pour </a:t>
            </a:r>
            <a:r>
              <a:rPr lang="en-US" sz="2400" dirty="0" err="1">
                <a:latin typeface="Calibri"/>
              </a:rPr>
              <a:t>distinguer</a:t>
            </a:r>
            <a:r>
              <a:rPr lang="en-US" sz="2400" dirty="0">
                <a:latin typeface="Calibri"/>
              </a:rPr>
              <a:t> les </a:t>
            </a:r>
            <a:r>
              <a:rPr lang="en-US" sz="2400" dirty="0" err="1">
                <a:latin typeface="Calibri"/>
              </a:rPr>
              <a:t>différents</a:t>
            </a:r>
            <a:r>
              <a:rPr lang="en-US" sz="2400" dirty="0">
                <a:latin typeface="Calibri"/>
              </a:rPr>
              <a:t> chevaliers participant à un </a:t>
            </a:r>
            <a:r>
              <a:rPr lang="en-US" sz="2400" dirty="0" err="1">
                <a:latin typeface="Calibri"/>
              </a:rPr>
              <a:t>même</a:t>
            </a:r>
            <a:r>
              <a:rPr lang="en-US" sz="2400" dirty="0">
                <a:latin typeface="Calibri"/>
              </a:rPr>
              <a:t> </a:t>
            </a:r>
            <a:r>
              <a:rPr lang="en-US" sz="2400" dirty="0" err="1">
                <a:latin typeface="Calibri"/>
              </a:rPr>
              <a:t>tournoi</a:t>
            </a:r>
            <a:r>
              <a:rPr lang="en-US" sz="2400" dirty="0">
                <a:latin typeface="Calibri"/>
              </a:rPr>
              <a:t>. Les armes se </a:t>
            </a:r>
            <a:r>
              <a:rPr lang="en-US" sz="2400" dirty="0" err="1">
                <a:latin typeface="Calibri"/>
              </a:rPr>
              <a:t>sont</a:t>
            </a:r>
            <a:r>
              <a:rPr lang="en-US" sz="2400" dirty="0">
                <a:latin typeface="Calibri"/>
              </a:rPr>
              <a:t> ensuite </a:t>
            </a:r>
            <a:r>
              <a:rPr lang="en-US" sz="2400" dirty="0" err="1">
                <a:latin typeface="Calibri"/>
              </a:rPr>
              <a:t>développées</a:t>
            </a:r>
            <a:r>
              <a:rPr lang="en-US" sz="2400" dirty="0">
                <a:latin typeface="Calibri"/>
              </a:rPr>
              <a:t> aux </a:t>
            </a:r>
            <a:r>
              <a:rPr lang="en-US" sz="2400" dirty="0" err="1">
                <a:latin typeface="Calibri"/>
              </a:rPr>
              <a:t>XVIe</a:t>
            </a:r>
            <a:r>
              <a:rPr lang="en-US" sz="2400" dirty="0">
                <a:latin typeface="Calibri"/>
              </a:rPr>
              <a:t> et </a:t>
            </a:r>
            <a:r>
              <a:rPr lang="en-US" sz="2400" dirty="0" err="1">
                <a:latin typeface="Calibri"/>
              </a:rPr>
              <a:t>XVIIe</a:t>
            </a:r>
            <a:r>
              <a:rPr lang="en-US" sz="2400" dirty="0">
                <a:latin typeface="Calibri"/>
              </a:rPr>
              <a:t> pour les corporations </a:t>
            </a:r>
            <a:r>
              <a:rPr lang="en-US" sz="2400" dirty="0" err="1">
                <a:latin typeface="Calibri"/>
              </a:rPr>
              <a:t>ou</a:t>
            </a:r>
            <a:r>
              <a:rPr lang="en-US" sz="2400" dirty="0">
                <a:latin typeface="Calibri"/>
              </a:rPr>
              <a:t> encore les </a:t>
            </a:r>
            <a:r>
              <a:rPr lang="en-US" sz="2400" dirty="0" err="1">
                <a:latin typeface="Calibri"/>
              </a:rPr>
              <a:t>communautés</a:t>
            </a:r>
            <a:r>
              <a:rPr lang="en-US" sz="2400" dirty="0">
                <a:latin typeface="Calibri"/>
              </a:rPr>
              <a:t> </a:t>
            </a:r>
            <a:r>
              <a:rPr lang="en-US" sz="2400" dirty="0" err="1">
                <a:latin typeface="Calibri"/>
              </a:rPr>
              <a:t>d’habitants</a:t>
            </a:r>
            <a:r>
              <a:rPr lang="en-US" sz="1200" dirty="0">
                <a:latin typeface="Calibri"/>
              </a:rPr>
              <a:t>.  </a:t>
            </a:r>
            <a:r>
              <a:rPr lang="en-US" sz="1200" dirty="0">
                <a:latin typeface="Calibri"/>
                <a:ea typeface="Calibri"/>
                <a:cs typeface="Calibri"/>
              </a:rPr>
              <a:t> </a:t>
            </a:r>
            <a:endParaRPr lang="en-US"/>
          </a:p>
        </p:txBody>
      </p:sp>
      <p:sp>
        <p:nvSpPr>
          <p:cNvPr id="8" name="TextBox 7">
            <a:extLst>
              <a:ext uri="{FF2B5EF4-FFF2-40B4-BE49-F238E27FC236}">
                <a16:creationId xmlns:a16="http://schemas.microsoft.com/office/drawing/2014/main" id="{144FE2B5-B039-BE3E-6E05-62A836409AD3}"/>
              </a:ext>
            </a:extLst>
          </p:cNvPr>
          <p:cNvSpPr txBox="1"/>
          <p:nvPr/>
        </p:nvSpPr>
        <p:spPr>
          <a:xfrm>
            <a:off x="5862" y="5712868"/>
            <a:ext cx="6846276" cy="57349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639"/>
              </a:lnSpc>
            </a:pPr>
            <a:r>
              <a:rPr lang="fr-FR" sz="2400" b="1" dirty="0">
                <a:latin typeface="Calibri"/>
                <a:ea typeface="Calibri"/>
                <a:cs typeface="Segoe UI"/>
              </a:rPr>
              <a:t>Pour en savoir plus,</a:t>
            </a:r>
          </a:p>
          <a:p>
            <a:pPr>
              <a:lnSpc>
                <a:spcPts val="1639"/>
              </a:lnSpc>
            </a:pPr>
            <a:endParaRPr lang="fr-FR" sz="2000" dirty="0">
              <a:latin typeface="Calibri"/>
              <a:ea typeface="Calibri"/>
              <a:cs typeface="Segoe UI"/>
            </a:endParaRPr>
          </a:p>
          <a:p>
            <a:r>
              <a:rPr lang="fr-FR" sz="2000" dirty="0">
                <a:latin typeface="Calibri"/>
                <a:cs typeface="Segoe UI"/>
              </a:rPr>
              <a:t>Le langage de l’héraldique utilise un vocabulaire spécifique. Ainsi, dans l’édit de 1696, le blason des Arcs porte </a:t>
            </a:r>
            <a:r>
              <a:rPr lang="fr-FR" sz="2000" i="1" dirty="0">
                <a:latin typeface="Calibri"/>
                <a:cs typeface="Segoe UI"/>
              </a:rPr>
              <a:t>« de gueule (=rouge) à trois flèches d’or (=jaune) ferrées d’argent (=blanc), en sautoir (=en croix) et en pal (=vertical), les pointes en bas, accostées de deux arcs d’argent cordés d’or et encochés chacun d’une flèche de même ; ces deux flèches ferrées d’argent, la pointe appointée en fasce. »</a:t>
            </a:r>
            <a:r>
              <a:rPr lang="en-US" sz="2000" dirty="0">
                <a:latin typeface="Calibri"/>
                <a:ea typeface="Calibri"/>
                <a:cs typeface="Calibri"/>
              </a:rPr>
              <a:t> </a:t>
            </a:r>
            <a:endParaRPr lang="en-US" sz="2000"/>
          </a:p>
          <a:p>
            <a:r>
              <a:rPr lang="fr-FR" sz="2000" dirty="0">
                <a:latin typeface="Calibri"/>
                <a:cs typeface="Segoe UI"/>
              </a:rPr>
              <a:t>Ce sont des armes parlantes, c'est-à-dire que, par association d’idées, le blason (=l’image) représenté sur l’écu (=le bouclier) rappelle le nom de la commune. Pour autant, l’élément représenté n’a pas de lien historique avec la communauté en question : ici les arcs et les flèches n’ont aucun rapport avec une compagnie d’archers. De même que le cygne représenté sur les armes de la commune de Signes n’a aucun lien avec l’animal. </a:t>
            </a:r>
            <a:r>
              <a:rPr lang="en-US" sz="2000" dirty="0">
                <a:latin typeface="Calibri"/>
                <a:ea typeface="Calibri"/>
                <a:cs typeface="Calibri"/>
              </a:rPr>
              <a:t> </a:t>
            </a:r>
          </a:p>
          <a:p>
            <a:endParaRPr lang="en-US" sz="2000" dirty="0">
              <a:latin typeface="Calibri"/>
              <a:ea typeface="Calibri"/>
              <a:cs typeface="Calibri"/>
            </a:endParaRPr>
          </a:p>
          <a:p>
            <a:r>
              <a:rPr lang="fr-FR" sz="2000" dirty="0">
                <a:latin typeface="Calibri"/>
                <a:cs typeface="Segoe UI"/>
              </a:rPr>
              <a:t>*Le document provient des archives départementales du Var ~&gt; Fonds TRUC</a:t>
            </a:r>
            <a:r>
              <a:rPr lang="fr-FR" sz="1200" dirty="0">
                <a:latin typeface="Calibri"/>
                <a:cs typeface="Segoe UI"/>
              </a:rPr>
              <a:t> .</a:t>
            </a:r>
            <a:endParaRPr lang="en-US" sz="12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MPANILE blason.JPG">
            <a:extLst>
              <a:ext uri="{FF2B5EF4-FFF2-40B4-BE49-F238E27FC236}">
                <a16:creationId xmlns:a16="http://schemas.microsoft.com/office/drawing/2014/main" id="{22597B8E-A4C5-02AA-D6BF-814D916A7590}"/>
              </a:ext>
            </a:extLst>
          </p:cNvPr>
          <p:cNvPicPr>
            <a:picLocks noChangeAspect="1"/>
          </p:cNvPicPr>
          <p:nvPr/>
        </p:nvPicPr>
        <p:blipFill>
          <a:blip r:embed="rId2"/>
          <a:stretch>
            <a:fillRect/>
          </a:stretch>
        </p:blipFill>
        <p:spPr>
          <a:xfrm>
            <a:off x="-139212" y="-3419"/>
            <a:ext cx="6999653" cy="12198838"/>
          </a:xfrm>
          <a:prstGeom prst="rect">
            <a:avLst/>
          </a:prstGeom>
        </p:spPr>
      </p:pic>
    </p:spTree>
    <p:extLst>
      <p:ext uri="{BB962C8B-B14F-4D97-AF65-F5344CB8AC3E}">
        <p14:creationId xmlns:p14="http://schemas.microsoft.com/office/powerpoint/2010/main" val="24745227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7E324D37-A8DD-4498-BCC8-E81783A050EE}">
  <ds:schemaRefs>
    <ds:schemaRef ds:uri="http://schemas.microsoft.com/sharepoint/v3/contenttype/forms"/>
  </ds:schemaRefs>
</ds:datastoreItem>
</file>

<file path=customXml/itemProps2.xml><?xml version="1.0" encoding="utf-8"?>
<ds:datastoreItem xmlns:ds="http://schemas.openxmlformats.org/officeDocument/2006/customXml" ds:itemID="{D8F83D1B-AE26-47F4-804C-A1382031F345}"/>
</file>

<file path=customXml/itemProps3.xml><?xml version="1.0" encoding="utf-8"?>
<ds:datastoreItem xmlns:ds="http://schemas.openxmlformats.org/officeDocument/2006/customXml" ds:itemID="{0AA9AC72-830E-47BA-996B-A09E5C029957}">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Thème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28</cp:revision>
  <dcterms:created xsi:type="dcterms:W3CDTF">2012-07-30T22:21:58Z</dcterms:created>
  <dcterms:modified xsi:type="dcterms:W3CDTF">2025-07-26T12:36:12Z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