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7B021-9AD6-7500-1889-3E51CEAE3F26}" v="7" dt="2025-07-26T12:15:09.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8F9AFC09-A877-B059-1A71-CE6A51046204}"/>
    <pc:docChg chg="mod addSld modSld modMainMaster setSldSz">
      <pc:chgData name="saisonnier Tourisme Culture Patrimoine" userId="S::saisontcp@lesarcssurargens.fr::0ca65382-e596-453e-9522-818d66b87411" providerId="AD" clId="Web-{8F9AFC09-A877-B059-1A71-CE6A51046204}" dt="2025-07-19T13:01:59.038" v="89" actId="20577"/>
      <pc:docMkLst>
        <pc:docMk/>
      </pc:docMkLst>
      <pc:sldChg chg="addSp delSp modSp">
        <pc:chgData name="saisonnier Tourisme Culture Patrimoine" userId="S::saisontcp@lesarcssurargens.fr::0ca65382-e596-453e-9522-818d66b87411" providerId="AD" clId="Web-{8F9AFC09-A877-B059-1A71-CE6A51046204}" dt="2025-07-19T12:58:35.144" v="43" actId="1076"/>
        <pc:sldMkLst>
          <pc:docMk/>
          <pc:sldMk cId="3784089036" sldId="256"/>
        </pc:sldMkLst>
        <pc:spChg chg="add mod">
          <ac:chgData name="saisonnier Tourisme Culture Patrimoine" userId="S::saisontcp@lesarcssurargens.fr::0ca65382-e596-453e-9522-818d66b87411" providerId="AD" clId="Web-{8F9AFC09-A877-B059-1A71-CE6A51046204}" dt="2025-07-19T12:53:31.702" v="9"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8F9AFC09-A877-B059-1A71-CE6A51046204}" dt="2025-07-19T12:58:35.144" v="43" actId="1076"/>
          <ac:spMkLst>
            <pc:docMk/>
            <pc:sldMk cId="3784089036" sldId="256"/>
            <ac:spMk id="8" creationId="{302B3A30-4C1F-9D07-1D1F-D7C1A3BE8BCE}"/>
          </ac:spMkLst>
        </pc:spChg>
        <pc:picChg chg="add mod">
          <ac:chgData name="saisonnier Tourisme Culture Patrimoine" userId="S::saisontcp@lesarcssurargens.fr::0ca65382-e596-453e-9522-818d66b87411" providerId="AD" clId="Web-{8F9AFC09-A877-B059-1A71-CE6A51046204}" dt="2025-07-19T12:53:17.170" v="4" actId="1076"/>
          <ac:picMkLst>
            <pc:docMk/>
            <pc:sldMk cId="3784089036" sldId="256"/>
            <ac:picMk id="4" creationId="{5888CD80-D829-5989-C957-E818FE82652C}"/>
          </ac:picMkLst>
        </pc:picChg>
        <pc:picChg chg="add mod">
          <ac:chgData name="saisonnier Tourisme Culture Patrimoine" userId="S::saisontcp@lesarcssurargens.fr::0ca65382-e596-453e-9522-818d66b87411" providerId="AD" clId="Web-{8F9AFC09-A877-B059-1A71-CE6A51046204}" dt="2025-07-19T12:54:50.265" v="24" actId="14100"/>
          <ac:picMkLst>
            <pc:docMk/>
            <pc:sldMk cId="3784089036" sldId="256"/>
            <ac:picMk id="6" creationId="{FC88EA3A-1E7E-D963-44AC-87E4D4C59B13}"/>
          </ac:picMkLst>
        </pc:picChg>
      </pc:sldChg>
      <pc:sldChg chg="addSp delSp modSp new">
        <pc:chgData name="saisonnier Tourisme Culture Patrimoine" userId="S::saisontcp@lesarcssurargens.fr::0ca65382-e596-453e-9522-818d66b87411" providerId="AD" clId="Web-{8F9AFC09-A877-B059-1A71-CE6A51046204}" dt="2025-07-19T13:00:15.177" v="61" actId="1076"/>
        <pc:sldMkLst>
          <pc:docMk/>
          <pc:sldMk cId="4183358400" sldId="257"/>
        </pc:sldMkLst>
        <pc:spChg chg="add mod">
          <ac:chgData name="saisonnier Tourisme Culture Patrimoine" userId="S::saisontcp@lesarcssurargens.fr::0ca65382-e596-453e-9522-818d66b87411" providerId="AD" clId="Web-{8F9AFC09-A877-B059-1A71-CE6A51046204}" dt="2025-07-19T13:00:15.177" v="61" actId="1076"/>
          <ac:spMkLst>
            <pc:docMk/>
            <pc:sldMk cId="4183358400" sldId="257"/>
            <ac:spMk id="5" creationId="{DEE87CE0-FBB0-3871-1ABE-7D858FACC991}"/>
          </ac:spMkLst>
        </pc:spChg>
        <pc:picChg chg="add mod">
          <ac:chgData name="saisonnier Tourisme Culture Patrimoine" userId="S::saisontcp@lesarcssurargens.fr::0ca65382-e596-453e-9522-818d66b87411" providerId="AD" clId="Web-{8F9AFC09-A877-B059-1A71-CE6A51046204}" dt="2025-07-19T12:54:41.843" v="22" actId="1076"/>
          <ac:picMkLst>
            <pc:docMk/>
            <pc:sldMk cId="4183358400" sldId="257"/>
            <ac:picMk id="4" creationId="{CD555C02-39C0-57F4-D9DB-6D179545FA96}"/>
          </ac:picMkLst>
        </pc:picChg>
      </pc:sldChg>
      <pc:sldChg chg="addSp delSp modSp new">
        <pc:chgData name="saisonnier Tourisme Culture Patrimoine" userId="S::saisontcp@lesarcssurargens.fr::0ca65382-e596-453e-9522-818d66b87411" providerId="AD" clId="Web-{8F9AFC09-A877-B059-1A71-CE6A51046204}" dt="2025-07-19T13:01:26.506" v="78" actId="20577"/>
        <pc:sldMkLst>
          <pc:docMk/>
          <pc:sldMk cId="657716953" sldId="258"/>
        </pc:sldMkLst>
        <pc:spChg chg="add mod">
          <ac:chgData name="saisonnier Tourisme Culture Patrimoine" userId="S::saisontcp@lesarcssurargens.fr::0ca65382-e596-453e-9522-818d66b87411" providerId="AD" clId="Web-{8F9AFC09-A877-B059-1A71-CE6A51046204}" dt="2025-07-19T13:01:26.506" v="78" actId="20577"/>
          <ac:spMkLst>
            <pc:docMk/>
            <pc:sldMk cId="657716953" sldId="258"/>
            <ac:spMk id="4" creationId="{FF7DC1DD-3935-9863-964C-21870AFAA8A6}"/>
          </ac:spMkLst>
        </pc:spChg>
      </pc:sldChg>
      <pc:sldChg chg="addSp delSp modSp new">
        <pc:chgData name="saisonnier Tourisme Culture Patrimoine" userId="S::saisontcp@lesarcssurargens.fr::0ca65382-e596-453e-9522-818d66b87411" providerId="AD" clId="Web-{8F9AFC09-A877-B059-1A71-CE6A51046204}" dt="2025-07-19T13:01:59.038" v="89" actId="20577"/>
        <pc:sldMkLst>
          <pc:docMk/>
          <pc:sldMk cId="1445710858" sldId="259"/>
        </pc:sldMkLst>
        <pc:spChg chg="add mod">
          <ac:chgData name="saisonnier Tourisme Culture Patrimoine" userId="S::saisontcp@lesarcssurargens.fr::0ca65382-e596-453e-9522-818d66b87411" providerId="AD" clId="Web-{8F9AFC09-A877-B059-1A71-CE6A51046204}" dt="2025-07-19T13:01:59.038" v="89" actId="20577"/>
          <ac:spMkLst>
            <pc:docMk/>
            <pc:sldMk cId="1445710858" sldId="259"/>
            <ac:spMk id="4" creationId="{2420139A-F9A3-796D-7F09-A61CE3130C62}"/>
          </ac:spMkLst>
        </pc:spChg>
      </pc:sldChg>
      <pc:sldMasterChg chg="modSp modSldLayout">
        <pc:chgData name="saisonnier Tourisme Culture Patrimoine" userId="S::saisontcp@lesarcssurargens.fr::0ca65382-e596-453e-9522-818d66b87411" providerId="AD" clId="Web-{8F9AFC09-A877-B059-1A71-CE6A51046204}" dt="2025-07-19T12:53:03.248" v="0"/>
        <pc:sldMasterMkLst>
          <pc:docMk/>
          <pc:sldMasterMk cId="3071127875" sldId="2147483648"/>
        </pc:sldMaster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8F9AFC09-A877-B059-1A71-CE6A51046204}" dt="2025-07-19T12:53:03.248"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8F9AFC09-A877-B059-1A71-CE6A51046204}" dt="2025-07-19T12:53:03.248"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8F9AFC09-A877-B059-1A71-CE6A51046204}" dt="2025-07-19T12:53:03.248"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8F9AFC09-A877-B059-1A71-CE6A51046204}" dt="2025-07-19T12:53:03.248"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8F9AFC09-A877-B059-1A71-CE6A51046204}" dt="2025-07-19T12:53:03.248"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8F9AFC09-A877-B059-1A71-CE6A51046204}" dt="2025-07-19T12:53:03.248"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8F9AFC09-A877-B059-1A71-CE6A51046204}" dt="2025-07-19T12:53:03.248"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8F9AFC09-A877-B059-1A71-CE6A51046204}" dt="2025-07-19T12:53:03.248"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EA37B021-9AD6-7500-1889-3E51CEAE3F26}"/>
    <pc:docChg chg="modSld">
      <pc:chgData name="saisonnier Tourisme Culture Patrimoine" userId="S::saisontcp@lesarcssurargens.fr::0ca65382-e596-453e-9522-818d66b87411" providerId="AD" clId="Web-{EA37B021-9AD6-7500-1889-3E51CEAE3F26}" dt="2025-07-26T12:15:09.049" v="5" actId="20577"/>
      <pc:docMkLst>
        <pc:docMk/>
      </pc:docMkLst>
      <pc:sldChg chg="modSp">
        <pc:chgData name="saisonnier Tourisme Culture Patrimoine" userId="S::saisontcp@lesarcssurargens.fr::0ca65382-e596-453e-9522-818d66b87411" providerId="AD" clId="Web-{EA37B021-9AD6-7500-1889-3E51CEAE3F26}" dt="2025-07-26T12:15:01.564" v="2" actId="1076"/>
        <pc:sldMkLst>
          <pc:docMk/>
          <pc:sldMk cId="4183358400" sldId="257"/>
        </pc:sldMkLst>
        <pc:picChg chg="mod">
          <ac:chgData name="saisonnier Tourisme Culture Patrimoine" userId="S::saisontcp@lesarcssurargens.fr::0ca65382-e596-453e-9522-818d66b87411" providerId="AD" clId="Web-{EA37B021-9AD6-7500-1889-3E51CEAE3F26}" dt="2025-07-26T12:15:01.564" v="2" actId="1076"/>
          <ac:picMkLst>
            <pc:docMk/>
            <pc:sldMk cId="4183358400" sldId="257"/>
            <ac:picMk id="4" creationId="{CD555C02-39C0-57F4-D9DB-6D179545FA96}"/>
          </ac:picMkLst>
        </pc:picChg>
      </pc:sldChg>
      <pc:sldChg chg="modSp">
        <pc:chgData name="saisonnier Tourisme Culture Patrimoine" userId="S::saisontcp@lesarcssurargens.fr::0ca65382-e596-453e-9522-818d66b87411" providerId="AD" clId="Web-{EA37B021-9AD6-7500-1889-3E51CEAE3F26}" dt="2025-07-26T12:15:09.049" v="5" actId="20577"/>
        <pc:sldMkLst>
          <pc:docMk/>
          <pc:sldMk cId="657716953" sldId="258"/>
        </pc:sldMkLst>
        <pc:spChg chg="mod">
          <ac:chgData name="saisonnier Tourisme Culture Patrimoine" userId="S::saisontcp@lesarcssurargens.fr::0ca65382-e596-453e-9522-818d66b87411" providerId="AD" clId="Web-{EA37B021-9AD6-7500-1889-3E51CEAE3F26}" dt="2025-07-26T12:15:09.049" v="5" actId="20577"/>
          <ac:spMkLst>
            <pc:docMk/>
            <pc:sldMk cId="657716953" sldId="258"/>
            <ac:spMk id="4" creationId="{FF7DC1DD-3935-9863-964C-21870AFAA8A6}"/>
          </ac:spMkLst>
        </pc:spChg>
      </pc:sldChg>
    </pc:docChg>
  </pc:docChgLst>
  <pc:docChgLst>
    <pc:chgData name="COLLET Laurene" userId="S::lcollet@lesarcssurargens.fr::5bdb6239-758e-40dc-928f-b3da8a8c3bb7" providerId="AD" clId="Web-{4FAB9A16-B556-40FC-B563-DBF999283A5D}"/>
    <pc:docChg chg="modSld">
      <pc:chgData name="COLLET Laurene" userId="S::lcollet@lesarcssurargens.fr::5bdb6239-758e-40dc-928f-b3da8a8c3bb7" providerId="AD" clId="Web-{4FAB9A16-B556-40FC-B563-DBF999283A5D}" dt="2025-07-21T13:02:37.428" v="17" actId="1076"/>
      <pc:docMkLst>
        <pc:docMk/>
      </pc:docMkLst>
      <pc:sldChg chg="modSp">
        <pc:chgData name="COLLET Laurene" userId="S::lcollet@lesarcssurargens.fr::5bdb6239-758e-40dc-928f-b3da8a8c3bb7" providerId="AD" clId="Web-{4FAB9A16-B556-40FC-B563-DBF999283A5D}" dt="2025-07-21T13:02:37.428" v="17" actId="1076"/>
        <pc:sldMkLst>
          <pc:docMk/>
          <pc:sldMk cId="4183358400" sldId="257"/>
        </pc:sldMkLst>
        <pc:spChg chg="mod">
          <ac:chgData name="COLLET Laurene" userId="S::lcollet@lesarcssurargens.fr::5bdb6239-758e-40dc-928f-b3da8a8c3bb7" providerId="AD" clId="Web-{4FAB9A16-B556-40FC-B563-DBF999283A5D}" dt="2025-07-21T13:02:37.428" v="17" actId="1076"/>
          <ac:spMkLst>
            <pc:docMk/>
            <pc:sldMk cId="4183358400" sldId="257"/>
            <ac:spMk id="5" creationId="{DEE87CE0-FBB0-3871-1ABE-7D858FACC991}"/>
          </ac:spMkLst>
        </pc:spChg>
        <pc:picChg chg="mod modCrop">
          <ac:chgData name="COLLET Laurene" userId="S::lcollet@lesarcssurargens.fr::5bdb6239-758e-40dc-928f-b3da8a8c3bb7" providerId="AD" clId="Web-{4FAB9A16-B556-40FC-B563-DBF999283A5D}" dt="2025-07-21T13:02:21.334" v="14" actId="1076"/>
          <ac:picMkLst>
            <pc:docMk/>
            <pc:sldMk cId="4183358400" sldId="257"/>
            <ac:picMk id="4" creationId="{CD555C02-39C0-57F4-D9DB-6D179545FA96}"/>
          </ac:picMkLst>
        </pc:picChg>
      </pc:sldChg>
    </pc:docChg>
  </pc:docChgLst>
  <pc:docChgLst>
    <pc:chgData name="saisonnier Tourisme Culture Patrimoine" userId="S::saisontcp@lesarcssurargens.fr::0ca65382-e596-453e-9522-818d66b87411" providerId="AD" clId="Web-{53F5F85B-467F-76F7-6704-8BDDAEBB05F1}"/>
    <pc:docChg chg="modSld">
      <pc:chgData name="saisonnier Tourisme Culture Patrimoine" userId="S::saisontcp@lesarcssurargens.fr::0ca65382-e596-453e-9522-818d66b87411" providerId="AD" clId="Web-{53F5F85B-467F-76F7-6704-8BDDAEBB05F1}" dt="2025-07-19T13:50:47.208" v="6" actId="20577"/>
      <pc:docMkLst>
        <pc:docMk/>
      </pc:docMkLst>
      <pc:sldChg chg="modSp">
        <pc:chgData name="saisonnier Tourisme Culture Patrimoine" userId="S::saisontcp@lesarcssurargens.fr::0ca65382-e596-453e-9522-818d66b87411" providerId="AD" clId="Web-{53F5F85B-467F-76F7-6704-8BDDAEBB05F1}" dt="2025-07-19T13:50:17.395" v="1" actId="20577"/>
        <pc:sldMkLst>
          <pc:docMk/>
          <pc:sldMk cId="3784089036" sldId="256"/>
        </pc:sldMkLst>
        <pc:spChg chg="mod">
          <ac:chgData name="saisonnier Tourisme Culture Patrimoine" userId="S::saisontcp@lesarcssurargens.fr::0ca65382-e596-453e-9522-818d66b87411" providerId="AD" clId="Web-{53F5F85B-467F-76F7-6704-8BDDAEBB05F1}" dt="2025-07-19T13:50:17.395" v="1" actId="20577"/>
          <ac:spMkLst>
            <pc:docMk/>
            <pc:sldMk cId="3784089036" sldId="256"/>
            <ac:spMk id="8" creationId="{302B3A30-4C1F-9D07-1D1F-D7C1A3BE8BCE}"/>
          </ac:spMkLst>
        </pc:spChg>
      </pc:sldChg>
      <pc:sldChg chg="modSp">
        <pc:chgData name="saisonnier Tourisme Culture Patrimoine" userId="S::saisontcp@lesarcssurargens.fr::0ca65382-e596-453e-9522-818d66b87411" providerId="AD" clId="Web-{53F5F85B-467F-76F7-6704-8BDDAEBB05F1}" dt="2025-07-19T13:50:30.192" v="3" actId="20577"/>
        <pc:sldMkLst>
          <pc:docMk/>
          <pc:sldMk cId="4183358400" sldId="257"/>
        </pc:sldMkLst>
        <pc:spChg chg="mod">
          <ac:chgData name="saisonnier Tourisme Culture Patrimoine" userId="S::saisontcp@lesarcssurargens.fr::0ca65382-e596-453e-9522-818d66b87411" providerId="AD" clId="Web-{53F5F85B-467F-76F7-6704-8BDDAEBB05F1}" dt="2025-07-19T13:50:30.192" v="3" actId="20577"/>
          <ac:spMkLst>
            <pc:docMk/>
            <pc:sldMk cId="4183358400" sldId="257"/>
            <ac:spMk id="5" creationId="{DEE87CE0-FBB0-3871-1ABE-7D858FACC991}"/>
          </ac:spMkLst>
        </pc:spChg>
      </pc:sldChg>
      <pc:sldChg chg="modSp">
        <pc:chgData name="saisonnier Tourisme Culture Patrimoine" userId="S::saisontcp@lesarcssurargens.fr::0ca65382-e596-453e-9522-818d66b87411" providerId="AD" clId="Web-{53F5F85B-467F-76F7-6704-8BDDAEBB05F1}" dt="2025-07-19T13:50:47.208" v="6" actId="20577"/>
        <pc:sldMkLst>
          <pc:docMk/>
          <pc:sldMk cId="1445710858" sldId="259"/>
        </pc:sldMkLst>
        <pc:spChg chg="mod">
          <ac:chgData name="saisonnier Tourisme Culture Patrimoine" userId="S::saisontcp@lesarcssurargens.fr::0ca65382-e596-453e-9522-818d66b87411" providerId="AD" clId="Web-{53F5F85B-467F-76F7-6704-8BDDAEBB05F1}" dt="2025-07-19T13:50:47.208" v="6" actId="20577"/>
          <ac:spMkLst>
            <pc:docMk/>
            <pc:sldMk cId="1445710858" sldId="259"/>
            <ac:spMk id="4" creationId="{2420139A-F9A3-796D-7F09-A61CE3130C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5888CD80-D829-5989-C957-E818FE82652C}"/>
              </a:ext>
            </a:extLst>
          </p:cNvPr>
          <p:cNvPicPr>
            <a:picLocks noChangeAspect="1"/>
          </p:cNvPicPr>
          <p:nvPr/>
        </p:nvPicPr>
        <p:blipFill>
          <a:blip r:embed="rId2"/>
          <a:stretch>
            <a:fillRect/>
          </a:stretch>
        </p:blipFill>
        <p:spPr>
          <a:xfrm>
            <a:off x="-8467" y="-1588"/>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11233" y="762573"/>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La Boulangerie </a:t>
            </a:r>
          </a:p>
        </p:txBody>
      </p:sp>
      <p:pic>
        <p:nvPicPr>
          <p:cNvPr id="6" name="Picture 5" descr="BOULANGER.jpg">
            <a:extLst>
              <a:ext uri="{FF2B5EF4-FFF2-40B4-BE49-F238E27FC236}">
                <a16:creationId xmlns:a16="http://schemas.microsoft.com/office/drawing/2014/main" id="{FC88EA3A-1E7E-D963-44AC-87E4D4C59B13}"/>
              </a:ext>
            </a:extLst>
          </p:cNvPr>
          <p:cNvPicPr>
            <a:picLocks noChangeAspect="1"/>
          </p:cNvPicPr>
          <p:nvPr/>
        </p:nvPicPr>
        <p:blipFill>
          <a:blip r:embed="rId3"/>
          <a:stretch>
            <a:fillRect/>
          </a:stretch>
        </p:blipFill>
        <p:spPr>
          <a:xfrm>
            <a:off x="-6350" y="4407122"/>
            <a:ext cx="6870699" cy="7780422"/>
          </a:xfrm>
          <a:prstGeom prst="rect">
            <a:avLst/>
          </a:prstGeom>
        </p:spPr>
      </p:pic>
      <p:sp>
        <p:nvSpPr>
          <p:cNvPr id="8" name="TextBox 7">
            <a:extLst>
              <a:ext uri="{FF2B5EF4-FFF2-40B4-BE49-F238E27FC236}">
                <a16:creationId xmlns:a16="http://schemas.microsoft.com/office/drawing/2014/main" id="{302B3A30-4C1F-9D07-1D1F-D7C1A3BE8BCE}"/>
              </a:ext>
            </a:extLst>
          </p:cNvPr>
          <p:cNvSpPr txBox="1"/>
          <p:nvPr/>
        </p:nvSpPr>
        <p:spPr>
          <a:xfrm>
            <a:off x="-11071" y="2049585"/>
            <a:ext cx="68462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endParaRPr lang="en-US" dirty="0">
              <a:latin typeface="Calibri"/>
              <a:ea typeface="Calibri"/>
              <a:cs typeface="Calibri"/>
            </a:endParaRPr>
          </a:p>
          <a:p>
            <a:endParaRPr lang="en-US" sz="2400" b="1" dirty="0">
              <a:latin typeface="Calibri"/>
              <a:ea typeface="Calibri"/>
              <a:cs typeface="Calibri"/>
            </a:endParaRPr>
          </a:p>
          <a:p>
            <a:r>
              <a:rPr lang="en-US" sz="2400" dirty="0">
                <a:latin typeface="Calibri"/>
                <a:ea typeface="Calibri"/>
                <a:cs typeface="Calibri"/>
              </a:rPr>
              <a:t>Le four à pain, tout </a:t>
            </a:r>
            <a:r>
              <a:rPr lang="en-US" sz="2400" dirty="0" err="1">
                <a:latin typeface="Calibri"/>
                <a:ea typeface="Calibri"/>
                <a:cs typeface="Calibri"/>
              </a:rPr>
              <a:t>comme</a:t>
            </a:r>
            <a:r>
              <a:rPr lang="en-US" sz="2400" dirty="0">
                <a:latin typeface="Calibri"/>
                <a:ea typeface="Calibri"/>
                <a:cs typeface="Calibri"/>
              </a:rPr>
              <a:t> les moulins, les </a:t>
            </a:r>
            <a:r>
              <a:rPr lang="en-US" sz="2400" dirty="0" err="1">
                <a:latin typeface="Calibri"/>
                <a:ea typeface="Calibri"/>
                <a:cs typeface="Calibri"/>
              </a:rPr>
              <a:t>pressoirs</a:t>
            </a:r>
            <a:r>
              <a:rPr lang="en-US" sz="2400" dirty="0">
                <a:latin typeface="Calibri"/>
                <a:ea typeface="Calibri"/>
                <a:cs typeface="Calibri"/>
              </a:rPr>
              <a:t>, etc., fait </a:t>
            </a:r>
            <a:r>
              <a:rPr lang="en-US" sz="2400" dirty="0" err="1">
                <a:latin typeface="Calibri"/>
                <a:ea typeface="Calibri"/>
                <a:cs typeface="Calibri"/>
              </a:rPr>
              <a:t>partie</a:t>
            </a:r>
            <a:r>
              <a:rPr lang="en-US" sz="2400" dirty="0">
                <a:latin typeface="Calibri"/>
                <a:ea typeface="Calibri"/>
                <a:cs typeface="Calibri"/>
              </a:rPr>
              <a:t> des « </a:t>
            </a:r>
            <a:r>
              <a:rPr lang="en-US" sz="2400" dirty="0" err="1">
                <a:latin typeface="Calibri"/>
                <a:ea typeface="Calibri"/>
                <a:cs typeface="Calibri"/>
              </a:rPr>
              <a:t>banalités</a:t>
            </a:r>
            <a:r>
              <a:rPr lang="en-US" sz="2400" dirty="0">
                <a:latin typeface="Calibri"/>
                <a:ea typeface="Calibri"/>
                <a:cs typeface="Calibri"/>
              </a:rPr>
              <a:t> ».</a:t>
            </a:r>
            <a:endParaRPr lang="en-US" sz="2400"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ULANGER1.jpg">
            <a:extLst>
              <a:ext uri="{FF2B5EF4-FFF2-40B4-BE49-F238E27FC236}">
                <a16:creationId xmlns:a16="http://schemas.microsoft.com/office/drawing/2014/main" id="{CD555C02-39C0-57F4-D9DB-6D179545FA96}"/>
              </a:ext>
            </a:extLst>
          </p:cNvPr>
          <p:cNvPicPr>
            <a:picLocks noChangeAspect="1"/>
          </p:cNvPicPr>
          <p:nvPr/>
        </p:nvPicPr>
        <p:blipFill>
          <a:blip r:embed="rId2"/>
          <a:srcRect r="-265" b="7576"/>
          <a:stretch>
            <a:fillRect/>
          </a:stretch>
        </p:blipFill>
        <p:spPr>
          <a:xfrm>
            <a:off x="3890" y="-329837"/>
            <a:ext cx="7337897" cy="9507310"/>
          </a:xfrm>
          <a:prstGeom prst="rect">
            <a:avLst/>
          </a:prstGeom>
        </p:spPr>
      </p:pic>
      <p:sp>
        <p:nvSpPr>
          <p:cNvPr id="5" name="TextBox 4">
            <a:extLst>
              <a:ext uri="{FF2B5EF4-FFF2-40B4-BE49-F238E27FC236}">
                <a16:creationId xmlns:a16="http://schemas.microsoft.com/office/drawing/2014/main" id="{DEE87CE0-FBB0-3871-1ABE-7D858FACC991}"/>
              </a:ext>
            </a:extLst>
          </p:cNvPr>
          <p:cNvSpPr txBox="1"/>
          <p:nvPr/>
        </p:nvSpPr>
        <p:spPr>
          <a:xfrm>
            <a:off x="5862" y="9176451"/>
            <a:ext cx="6846276" cy="29649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639"/>
              </a:lnSpc>
            </a:pPr>
            <a:r>
              <a:rPr lang="fr-FR" sz="2400" b="1" dirty="0">
                <a:latin typeface="Calibri"/>
                <a:ea typeface="Calibri"/>
                <a:cs typeface="Segoe UI"/>
              </a:rPr>
              <a:t>Pour en savoir plus,</a:t>
            </a:r>
            <a:endParaRPr lang="fr-FR" sz="2400" b="1" dirty="0">
              <a:latin typeface="Calibri"/>
              <a:cs typeface="Segoe UI"/>
            </a:endParaRPr>
          </a:p>
          <a:p>
            <a:pPr>
              <a:lnSpc>
                <a:spcPts val="1639"/>
              </a:lnSpc>
            </a:pPr>
            <a:endParaRPr lang="fr-FR" sz="2400" b="1" dirty="0">
              <a:latin typeface="Calibri"/>
              <a:cs typeface="Segoe UI"/>
            </a:endParaRPr>
          </a:p>
          <a:p>
            <a:r>
              <a:rPr lang="fr-FR" sz="2000" dirty="0">
                <a:latin typeface="Calibri"/>
                <a:cs typeface="Segoe UI"/>
              </a:rPr>
              <a:t>Les banalités appartiennent au seigneur : ces infrastructures sont entretenues par lui et mises à disposition de la population moyennant contribution.  Il peut s’agir par exemple d’un pain sur 30 ou 1 sur 40 qui est donné au seigneur en échange de l’autorisation de l’utilisation du four. </a:t>
            </a:r>
            <a:r>
              <a:rPr lang="en-US" sz="2000" dirty="0">
                <a:latin typeface="Calibri"/>
                <a:ea typeface="Calibri"/>
                <a:cs typeface="Calibri"/>
              </a:rPr>
              <a:t> </a:t>
            </a:r>
            <a:endParaRPr lang="en-US" sz="2000"/>
          </a:p>
          <a:p>
            <a:r>
              <a:rPr lang="fr-FR" sz="2000" dirty="0">
                <a:latin typeface="Calibri"/>
                <a:cs typeface="Segoe UI"/>
              </a:rPr>
              <a:t>Au XIIIe siècle les communautés d’habitants et le seigneur fixent en général les redevances et autres prestations exigées par le seigneur. </a:t>
            </a:r>
            <a:endParaRPr lang="fr-FR" sz="2000" dirty="0">
              <a:latin typeface="Calibri"/>
              <a:ea typeface="Calibri"/>
              <a:cs typeface="Segoe UI"/>
            </a:endParaRPr>
          </a:p>
        </p:txBody>
      </p:sp>
    </p:spTree>
    <p:extLst>
      <p:ext uri="{BB962C8B-B14F-4D97-AF65-F5344CB8AC3E}">
        <p14:creationId xmlns:p14="http://schemas.microsoft.com/office/powerpoint/2010/main" val="418335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7DC1DD-3935-9863-964C-21870AFAA8A6}"/>
              </a:ext>
            </a:extLst>
          </p:cNvPr>
          <p:cNvSpPr txBox="1"/>
          <p:nvPr/>
        </p:nvSpPr>
        <p:spPr>
          <a:xfrm>
            <a:off x="8466" y="-8466"/>
            <a:ext cx="6841066" cy="12403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Au XIVe siècle, la grande peste noire et donc le manque de main d’œuvre et la chute démographique qui en découlent, entrainera un certain nombre d’abus et d’entorses aux usages et les Arcois demanderont à trois juristes de Draguignan d’arbitrer les négociations et une transaction sera signée en 1366. Parmi les 30 plaintes, la N°19 concerne le four : </a:t>
            </a:r>
            <a:r>
              <a:rPr lang="fr-FR" sz="2000" i="1" dirty="0">
                <a:latin typeface="Calibri"/>
                <a:cs typeface="Segoe UI"/>
              </a:rPr>
              <a:t>« le seigneur oblige les habitants à alimenter le four en bois de chauffage durant plus d’un mois, au mépris de la coutume qui limite cette prestation à un mois juste »</a:t>
            </a:r>
            <a:r>
              <a:rPr lang="en-US" sz="2000" dirty="0">
                <a:latin typeface="Calibri"/>
                <a:ea typeface="Calibri"/>
                <a:cs typeface="Calibri"/>
              </a:rPr>
              <a:t> </a:t>
            </a:r>
            <a:endParaRPr lang="en-US"/>
          </a:p>
          <a:p>
            <a:r>
              <a:rPr lang="fr-FR" sz="2000" dirty="0">
                <a:latin typeface="Calibri"/>
                <a:cs typeface="Segoe UI"/>
              </a:rPr>
              <a:t>Au XVIe siècle, les habitants qui ont du blé font en général eux même leur pain. Pour ceux qui doivent l’acheter, la commune passe chaque année un contrat avec un « </a:t>
            </a:r>
            <a:r>
              <a:rPr lang="fr-FR" sz="2000" err="1">
                <a:latin typeface="Calibri"/>
                <a:cs typeface="Segoe UI"/>
              </a:rPr>
              <a:t>gabelier</a:t>
            </a:r>
            <a:r>
              <a:rPr lang="fr-FR" sz="2000" dirty="0">
                <a:latin typeface="Calibri"/>
                <a:cs typeface="Segoe UI"/>
              </a:rPr>
              <a:t> » ou « </a:t>
            </a:r>
            <a:r>
              <a:rPr lang="fr-FR" sz="2000" err="1">
                <a:latin typeface="Calibri"/>
                <a:cs typeface="Segoe UI"/>
              </a:rPr>
              <a:t>bolengier</a:t>
            </a:r>
            <a:r>
              <a:rPr lang="fr-FR" sz="2000" dirty="0">
                <a:latin typeface="Calibri"/>
                <a:cs typeface="Segoe UI"/>
              </a:rPr>
              <a:t> », qui se charge de fabriquer le pain et de le vendre au détail. </a:t>
            </a:r>
            <a:r>
              <a:rPr lang="en-US" sz="2000" dirty="0">
                <a:latin typeface="Calibri"/>
                <a:ea typeface="Calibri"/>
                <a:cs typeface="Calibri"/>
              </a:rPr>
              <a:t> </a:t>
            </a:r>
          </a:p>
          <a:p>
            <a:r>
              <a:rPr lang="fr-FR" sz="2000" dirty="0">
                <a:latin typeface="Calibri"/>
                <a:cs typeface="Segoe UI"/>
              </a:rPr>
              <a:t>La « </a:t>
            </a:r>
            <a:r>
              <a:rPr lang="fr-FR" sz="2000" err="1">
                <a:latin typeface="Calibri"/>
                <a:cs typeface="Segoe UI"/>
              </a:rPr>
              <a:t>gabello</a:t>
            </a:r>
            <a:r>
              <a:rPr lang="fr-FR" sz="2000" dirty="0">
                <a:latin typeface="Calibri"/>
                <a:cs typeface="Segoe UI"/>
              </a:rPr>
              <a:t> » est mise aux enchères et est un monopole. Le boulanger n’a donc pas de concurrence extérieure, ce qui n’empêche pas les habitants de vendre leur propre production de blé et de pain. </a:t>
            </a:r>
            <a:r>
              <a:rPr lang="en-US" sz="2000" dirty="0">
                <a:latin typeface="Calibri"/>
                <a:ea typeface="Calibri"/>
                <a:cs typeface="Calibri"/>
              </a:rPr>
              <a:t> </a:t>
            </a:r>
          </a:p>
          <a:p>
            <a:endParaRPr lang="en-US" sz="2000" dirty="0">
              <a:latin typeface="Calibri"/>
              <a:ea typeface="Calibri"/>
              <a:cs typeface="Calibri"/>
            </a:endParaRPr>
          </a:p>
          <a:p>
            <a:r>
              <a:rPr lang="fr-FR" sz="2000" dirty="0">
                <a:latin typeface="Calibri"/>
                <a:cs typeface="Segoe UI"/>
              </a:rPr>
              <a:t>Dès le XVIe, Le boulanger a des obligations : il doit avoir tous les jours en magasin du blé et du pain blanc de bonne qualité et en quantité suffisante pour la population et les étrangers de passage. Il fabrique aussi du pain brun pour les pauvres.</a:t>
            </a:r>
            <a:r>
              <a:rPr lang="en-US" sz="2000" dirty="0">
                <a:latin typeface="Calibri"/>
                <a:ea typeface="Calibri"/>
                <a:cs typeface="Calibri"/>
              </a:rPr>
              <a:t> </a:t>
            </a:r>
          </a:p>
          <a:p>
            <a:r>
              <a:rPr lang="fr-FR" sz="2000" dirty="0">
                <a:latin typeface="Calibri"/>
                <a:cs typeface="Segoe UI"/>
              </a:rPr>
              <a:t>En 1815, la profession de boulanger est soumise à une déclaration en mairie. Chaque boulanger est obligé de confectionner les deux qualités de pain : pain blanc et pain « </a:t>
            </a:r>
            <a:r>
              <a:rPr lang="fr-FR" sz="2000" dirty="0" err="1">
                <a:latin typeface="Calibri"/>
                <a:cs typeface="Segoe UI"/>
              </a:rPr>
              <a:t>mejan</a:t>
            </a:r>
            <a:r>
              <a:rPr lang="fr-FR" sz="2000" dirty="0">
                <a:latin typeface="Calibri"/>
                <a:cs typeface="Segoe UI"/>
              </a:rPr>
              <a:t> » (= moyen, entre deux : il s’agit du pain bis). Il est défendu à tout boulanger de faire entrer dans la fabrication du pain, des pommes de terre ou tout autre mixtion, ni aucune farine de mauvaise qualité. Il est défendu à chaque boulanger et boucher de « tenir </a:t>
            </a:r>
            <a:r>
              <a:rPr lang="fr-FR" sz="2000" dirty="0" err="1">
                <a:latin typeface="Calibri"/>
                <a:cs typeface="Segoe UI"/>
              </a:rPr>
              <a:t>gargotte</a:t>
            </a:r>
            <a:r>
              <a:rPr lang="fr-FR" sz="2000" dirty="0">
                <a:latin typeface="Calibri"/>
                <a:cs typeface="Segoe UI"/>
              </a:rPr>
              <a:t> (sic) ou cabaret ». </a:t>
            </a:r>
            <a:r>
              <a:rPr lang="en-US" sz="2000" dirty="0">
                <a:latin typeface="Calibri"/>
                <a:ea typeface="Calibri"/>
                <a:cs typeface="Calibri"/>
              </a:rPr>
              <a:t> </a:t>
            </a:r>
            <a:r>
              <a:rPr lang="fr-FR" sz="2000" dirty="0">
                <a:latin typeface="Calibri"/>
                <a:ea typeface="Calibri"/>
                <a:cs typeface="Calibri"/>
              </a:rPr>
              <a:t>En 1854, le nombre de boulangeries aux Arcs n’est pas limité et le pain est taxé par les mercuriales de Draguignan (= Mercure ou Hermès étant le dieu du commerce, les mercuriales désignent le relevé des prix des marchandises vendues sur un marché). Les boulangers vendent du pain blanc du pain bis, et utilisent aussi bien le blé du pays que le blé provenant de l’extérieur. Il y a 2769 habitants dont 243 qui achètent leur pain chez le boulanger, 15 qui fabriquent et cuisent leur pain et 600 qui manipulent leur pain mais le font cuire moyennant rétribution. </a:t>
            </a:r>
            <a:endParaRPr lang="en-US" sz="2000" dirty="0">
              <a:latin typeface="Calibri"/>
              <a:ea typeface="Calibri"/>
              <a:cs typeface="Calibri"/>
            </a:endParaRPr>
          </a:p>
        </p:txBody>
      </p:sp>
    </p:spTree>
    <p:extLst>
      <p:ext uri="{BB962C8B-B14F-4D97-AF65-F5344CB8AC3E}">
        <p14:creationId xmlns:p14="http://schemas.microsoft.com/office/powerpoint/2010/main" val="65771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20139A-F9A3-796D-7F09-A61CE3130C62}"/>
              </a:ext>
            </a:extLst>
          </p:cNvPr>
          <p:cNvSpPr txBox="1"/>
          <p:nvPr/>
        </p:nvSpPr>
        <p:spPr>
          <a:xfrm>
            <a:off x="5862" y="5862"/>
            <a:ext cx="684627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En 1919, un arrêté municipal autorise les boulangers à fabriquer du pain en forme de navette mais sans abandonner le pain rond. « Tout acheteur de pain rond dont la demande ne recevrait pas satisfaction par manque de marchandise, pourra prétendre, sans augmentation de prix, qu’il lui soit délivré du pain de navettes ».</a:t>
            </a:r>
            <a:r>
              <a:rPr lang="en-US" sz="2000" dirty="0">
                <a:latin typeface="Calibri"/>
                <a:ea typeface="Calibri"/>
                <a:cs typeface="Calibri"/>
              </a:rPr>
              <a:t> </a:t>
            </a:r>
            <a:endParaRPr lang="en-US"/>
          </a:p>
          <a:p>
            <a:endParaRPr lang="fr-FR" sz="2000" dirty="0">
              <a:latin typeface="Calibri"/>
              <a:cs typeface="Segoe UI"/>
            </a:endParaRPr>
          </a:p>
          <a:p>
            <a:r>
              <a:rPr lang="fr-FR" sz="2000" dirty="0">
                <a:latin typeface="Calibri"/>
                <a:cs typeface="Segoe UI"/>
              </a:rPr>
              <a:t>*Sources : Page d’histoire d’un terroir provençal, sous la direction d’Elisabeth Sauze, Association des Amis du Parage, </a:t>
            </a:r>
            <a:r>
              <a:rPr lang="fr-FR" sz="2000" dirty="0" err="1">
                <a:latin typeface="Calibri"/>
                <a:cs typeface="Segoe UI"/>
              </a:rPr>
              <a:t>Edisud</a:t>
            </a:r>
            <a:r>
              <a:rPr lang="fr-FR" sz="2000" dirty="0">
                <a:latin typeface="Calibri"/>
                <a:cs typeface="Segoe UI"/>
              </a:rPr>
              <a:t>. + Archives départementales du Var E dépôt 88 4 F 7</a:t>
            </a:r>
            <a:r>
              <a:rPr lang="fr-FR" sz="2000" dirty="0">
                <a:latin typeface="Calibri"/>
                <a:ea typeface="Calibri"/>
                <a:cs typeface="Segoe UI"/>
              </a:rPr>
              <a:t>.</a:t>
            </a:r>
            <a:endParaRPr lang="en-US" sz="2000" dirty="0">
              <a:latin typeface="Calibri"/>
              <a:ea typeface="Calibri"/>
              <a:cs typeface="Calibri"/>
            </a:endParaRPr>
          </a:p>
        </p:txBody>
      </p:sp>
    </p:spTree>
    <p:extLst>
      <p:ext uri="{BB962C8B-B14F-4D97-AF65-F5344CB8AC3E}">
        <p14:creationId xmlns:p14="http://schemas.microsoft.com/office/powerpoint/2010/main" val="14457108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348D89-786A-4856-9C9B-BBCDA73EF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A3B3CF-812D-4549-873C-AEA9DCD37D46}">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3.xml><?xml version="1.0" encoding="utf-8"?>
<ds:datastoreItem xmlns:ds="http://schemas.openxmlformats.org/officeDocument/2006/customXml" ds:itemID="{E9291D41-AA8A-4EE0-87AE-4AF08868D1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Thème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55</cp:revision>
  <dcterms:created xsi:type="dcterms:W3CDTF">2012-07-30T22:21:58Z</dcterms:created>
  <dcterms:modified xsi:type="dcterms:W3CDTF">2025-07-26T12:15:13Z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