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CCBC3-FF94-F25D-5A15-1934B22F5CD0}" v="84" dt="2025-07-25T10:22:27.632"/>
    <p1510:client id="{D1242FD1-512E-A898-304E-9091EC6F4530}" v="17" dt="2025-07-26T12:20:10.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D1242FD1-512E-A898-304E-9091EC6F4530}"/>
    <pc:docChg chg="modSld">
      <pc:chgData name="saisonnier Tourisme Culture Patrimoine" userId="S::saisontcp@lesarcssurargens.fr::0ca65382-e596-453e-9522-818d66b87411" providerId="AD" clId="Web-{D1242FD1-512E-A898-304E-9091EC6F4530}" dt="2025-07-26T12:20:10.093" v="8" actId="1076"/>
      <pc:docMkLst>
        <pc:docMk/>
      </pc:docMkLst>
      <pc:sldChg chg="modSp">
        <pc:chgData name="saisonnier Tourisme Culture Patrimoine" userId="S::saisontcp@lesarcssurargens.fr::0ca65382-e596-453e-9522-818d66b87411" providerId="AD" clId="Web-{D1242FD1-512E-A898-304E-9091EC6F4530}" dt="2025-07-26T12:19:53.874" v="3" actId="20577"/>
        <pc:sldMkLst>
          <pc:docMk/>
          <pc:sldMk cId="3784089036" sldId="256"/>
        </pc:sldMkLst>
        <pc:spChg chg="mod">
          <ac:chgData name="saisonnier Tourisme Culture Patrimoine" userId="S::saisontcp@lesarcssurargens.fr::0ca65382-e596-453e-9522-818d66b87411" providerId="AD" clId="Web-{D1242FD1-512E-A898-304E-9091EC6F4530}" dt="2025-07-26T12:19:50.217" v="2" actId="1076"/>
          <ac:spMkLst>
            <pc:docMk/>
            <pc:sldMk cId="3784089036" sldId="256"/>
            <ac:spMk id="5" creationId="{861CBA20-35C6-6C82-4E4D-891AE03646B9}"/>
          </ac:spMkLst>
        </pc:spChg>
        <pc:spChg chg="mod">
          <ac:chgData name="saisonnier Tourisme Culture Patrimoine" userId="S::saisontcp@lesarcssurargens.fr::0ca65382-e596-453e-9522-818d66b87411" providerId="AD" clId="Web-{D1242FD1-512E-A898-304E-9091EC6F4530}" dt="2025-07-26T12:19:53.874" v="3" actId="20577"/>
          <ac:spMkLst>
            <pc:docMk/>
            <pc:sldMk cId="3784089036" sldId="256"/>
            <ac:spMk id="8" creationId="{94D77F45-3107-5811-9C24-CB59DA845D3A}"/>
          </ac:spMkLst>
        </pc:spChg>
        <pc:picChg chg="mod">
          <ac:chgData name="saisonnier Tourisme Culture Patrimoine" userId="S::saisontcp@lesarcssurargens.fr::0ca65382-e596-453e-9522-818d66b87411" providerId="AD" clId="Web-{D1242FD1-512E-A898-304E-9091EC6F4530}" dt="2025-07-26T12:19:47.639" v="1" actId="1076"/>
          <ac:picMkLst>
            <pc:docMk/>
            <pc:sldMk cId="3784089036" sldId="256"/>
            <ac:picMk id="6" creationId="{38F22996-9809-4D56-8467-F97728EA8D9D}"/>
          </ac:picMkLst>
        </pc:picChg>
      </pc:sldChg>
      <pc:sldChg chg="modSp">
        <pc:chgData name="saisonnier Tourisme Culture Patrimoine" userId="S::saisontcp@lesarcssurargens.fr::0ca65382-e596-453e-9522-818d66b87411" providerId="AD" clId="Web-{D1242FD1-512E-A898-304E-9091EC6F4530}" dt="2025-07-26T12:20:10.093" v="8" actId="1076"/>
        <pc:sldMkLst>
          <pc:docMk/>
          <pc:sldMk cId="509983020" sldId="257"/>
        </pc:sldMkLst>
        <pc:picChg chg="mod">
          <ac:chgData name="saisonnier Tourisme Culture Patrimoine" userId="S::saisontcp@lesarcssurargens.fr::0ca65382-e596-453e-9522-818d66b87411" providerId="AD" clId="Web-{D1242FD1-512E-A898-304E-9091EC6F4530}" dt="2025-07-26T12:20:10.093" v="8" actId="1076"/>
          <ac:picMkLst>
            <pc:docMk/>
            <pc:sldMk cId="509983020" sldId="257"/>
            <ac:picMk id="4" creationId="{8FE8C987-0C66-4F68-FA76-C5CDA12B0736}"/>
          </ac:picMkLst>
        </pc:picChg>
      </pc:sldChg>
      <pc:sldChg chg="modSp">
        <pc:chgData name="saisonnier Tourisme Culture Patrimoine" userId="S::saisontcp@lesarcssurargens.fr::0ca65382-e596-453e-9522-818d66b87411" providerId="AD" clId="Web-{D1242FD1-512E-A898-304E-9091EC6F4530}" dt="2025-07-26T12:20:06.796" v="7" actId="20577"/>
        <pc:sldMkLst>
          <pc:docMk/>
          <pc:sldMk cId="3473600571" sldId="258"/>
        </pc:sldMkLst>
        <pc:spChg chg="mod">
          <ac:chgData name="saisonnier Tourisme Culture Patrimoine" userId="S::saisontcp@lesarcssurargens.fr::0ca65382-e596-453e-9522-818d66b87411" providerId="AD" clId="Web-{D1242FD1-512E-A898-304E-9091EC6F4530}" dt="2025-07-26T12:20:06.796" v="7" actId="20577"/>
          <ac:spMkLst>
            <pc:docMk/>
            <pc:sldMk cId="3473600571" sldId="258"/>
            <ac:spMk id="4" creationId="{930FF52B-512E-5AB9-95F6-2560891E499A}"/>
          </ac:spMkLst>
        </pc:spChg>
      </pc:sldChg>
    </pc:docChg>
  </pc:docChgLst>
  <pc:docChgLst>
    <pc:chgData name="saisonnier Tourisme Culture Patrimoine" userId="S::saisontcp@lesarcssurargens.fr::0ca65382-e596-453e-9522-818d66b87411" providerId="AD" clId="Web-{471CCBC3-FF94-F25D-5A15-1934B22F5CD0}"/>
    <pc:docChg chg="mod addSld modSld modMainMaster setSldSz">
      <pc:chgData name="saisonnier Tourisme Culture Patrimoine" userId="S::saisontcp@lesarcssurargens.fr::0ca65382-e596-453e-9522-818d66b87411" providerId="AD" clId="Web-{471CCBC3-FF94-F25D-5A15-1934B22F5CD0}" dt="2025-07-25T10:22:27.570" v="67" actId="20577"/>
      <pc:docMkLst>
        <pc:docMk/>
      </pc:docMkLst>
      <pc:sldChg chg="addSp delSp modSp">
        <pc:chgData name="saisonnier Tourisme Culture Patrimoine" userId="S::saisontcp@lesarcssurargens.fr::0ca65382-e596-453e-9522-818d66b87411" providerId="AD" clId="Web-{471CCBC3-FF94-F25D-5A15-1934B22F5CD0}" dt="2025-07-25T10:21:46.819" v="44" actId="14100"/>
        <pc:sldMkLst>
          <pc:docMk/>
          <pc:sldMk cId="3784089036" sldId="256"/>
        </pc:sldMkLst>
        <pc:spChg chg="del">
          <ac:chgData name="saisonnier Tourisme Culture Patrimoine" userId="S::saisontcp@lesarcssurargens.fr::0ca65382-e596-453e-9522-818d66b87411" providerId="AD" clId="Web-{471CCBC3-FF94-F25D-5A15-1934B22F5CD0}" dt="2025-07-25T10:19:24.130" v="1"/>
          <ac:spMkLst>
            <pc:docMk/>
            <pc:sldMk cId="3784089036" sldId="256"/>
            <ac:spMk id="2" creationId="{00000000-0000-0000-0000-000000000000}"/>
          </ac:spMkLst>
        </pc:spChg>
        <pc:spChg chg="del">
          <ac:chgData name="saisonnier Tourisme Culture Patrimoine" userId="S::saisontcp@lesarcssurargens.fr::0ca65382-e596-453e-9522-818d66b87411" providerId="AD" clId="Web-{471CCBC3-FF94-F25D-5A15-1934B22F5CD0}" dt="2025-07-25T10:19:25.677" v="2"/>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471CCBC3-FF94-F25D-5A15-1934B22F5CD0}" dt="2025-07-25T10:20:02.725" v="10" actId="20577"/>
          <ac:spMkLst>
            <pc:docMk/>
            <pc:sldMk cId="3784089036" sldId="256"/>
            <ac:spMk id="5" creationId="{861CBA20-35C6-6C82-4E4D-891AE03646B9}"/>
          </ac:spMkLst>
        </pc:spChg>
        <pc:spChg chg="add mod">
          <ac:chgData name="saisonnier Tourisme Culture Patrimoine" userId="S::saisontcp@lesarcssurargens.fr::0ca65382-e596-453e-9522-818d66b87411" providerId="AD" clId="Web-{471CCBC3-FF94-F25D-5A15-1934B22F5CD0}" dt="2025-07-25T10:21:46.819" v="44" actId="14100"/>
          <ac:spMkLst>
            <pc:docMk/>
            <pc:sldMk cId="3784089036" sldId="256"/>
            <ac:spMk id="8" creationId="{94D77F45-3107-5811-9C24-CB59DA845D3A}"/>
          </ac:spMkLst>
        </pc:spChg>
        <pc:picChg chg="add mod">
          <ac:chgData name="saisonnier Tourisme Culture Patrimoine" userId="S::saisontcp@lesarcssurargens.fr::0ca65382-e596-453e-9522-818d66b87411" providerId="AD" clId="Web-{471CCBC3-FF94-F25D-5A15-1934B22F5CD0}" dt="2025-07-25T10:19:43.271" v="4" actId="1076"/>
          <ac:picMkLst>
            <pc:docMk/>
            <pc:sldMk cId="3784089036" sldId="256"/>
            <ac:picMk id="4" creationId="{380F59BE-483D-0018-EAA3-F0E07D3E97F7}"/>
          </ac:picMkLst>
        </pc:picChg>
        <pc:picChg chg="add mod">
          <ac:chgData name="saisonnier Tourisme Culture Patrimoine" userId="S::saisontcp@lesarcssurargens.fr::0ca65382-e596-453e-9522-818d66b87411" providerId="AD" clId="Web-{471CCBC3-FF94-F25D-5A15-1934B22F5CD0}" dt="2025-07-25T10:20:44.991" v="22" actId="14100"/>
          <ac:picMkLst>
            <pc:docMk/>
            <pc:sldMk cId="3784089036" sldId="256"/>
            <ac:picMk id="6" creationId="{38F22996-9809-4D56-8467-F97728EA8D9D}"/>
          </ac:picMkLst>
        </pc:picChg>
        <pc:picChg chg="add del mod">
          <ac:chgData name="saisonnier Tourisme Culture Patrimoine" userId="S::saisontcp@lesarcssurargens.fr::0ca65382-e596-453e-9522-818d66b87411" providerId="AD" clId="Web-{471CCBC3-FF94-F25D-5A15-1934B22F5CD0}" dt="2025-07-25T10:20:25.303" v="13"/>
          <ac:picMkLst>
            <pc:docMk/>
            <pc:sldMk cId="3784089036" sldId="256"/>
            <ac:picMk id="7" creationId="{99715F0D-89FD-AB8C-426B-D514944B934A}"/>
          </ac:picMkLst>
        </pc:picChg>
      </pc:sldChg>
      <pc:sldChg chg="addSp delSp modSp new">
        <pc:chgData name="saisonnier Tourisme Culture Patrimoine" userId="S::saisontcp@lesarcssurargens.fr::0ca65382-e596-453e-9522-818d66b87411" providerId="AD" clId="Web-{471CCBC3-FF94-F25D-5A15-1934B22F5CD0}" dt="2025-07-25T10:20:37.131" v="19" actId="14100"/>
        <pc:sldMkLst>
          <pc:docMk/>
          <pc:sldMk cId="509983020" sldId="257"/>
        </pc:sldMkLst>
        <pc:spChg chg="del">
          <ac:chgData name="saisonnier Tourisme Culture Patrimoine" userId="S::saisontcp@lesarcssurargens.fr::0ca65382-e596-453e-9522-818d66b87411" providerId="AD" clId="Web-{471CCBC3-FF94-F25D-5A15-1934B22F5CD0}" dt="2025-07-25T10:20:30.725" v="16"/>
          <ac:spMkLst>
            <pc:docMk/>
            <pc:sldMk cId="509983020" sldId="257"/>
            <ac:spMk id="2" creationId="{8134AA12-14F0-5ACD-8278-BF4196376156}"/>
          </ac:spMkLst>
        </pc:spChg>
        <pc:spChg chg="del">
          <ac:chgData name="saisonnier Tourisme Culture Patrimoine" userId="S::saisontcp@lesarcssurargens.fr::0ca65382-e596-453e-9522-818d66b87411" providerId="AD" clId="Web-{471CCBC3-FF94-F25D-5A15-1934B22F5CD0}" dt="2025-07-25T10:20:29.022" v="15"/>
          <ac:spMkLst>
            <pc:docMk/>
            <pc:sldMk cId="509983020" sldId="257"/>
            <ac:spMk id="3" creationId="{F765BD66-90BE-8CC9-F8A0-BDC83A86E47C}"/>
          </ac:spMkLst>
        </pc:spChg>
        <pc:picChg chg="add mod">
          <ac:chgData name="saisonnier Tourisme Culture Patrimoine" userId="S::saisontcp@lesarcssurargens.fr::0ca65382-e596-453e-9522-818d66b87411" providerId="AD" clId="Web-{471CCBC3-FF94-F25D-5A15-1934B22F5CD0}" dt="2025-07-25T10:20:37.131" v="19" actId="14100"/>
          <ac:picMkLst>
            <pc:docMk/>
            <pc:sldMk cId="509983020" sldId="257"/>
            <ac:picMk id="4" creationId="{8FE8C987-0C66-4F68-FA76-C5CDA12B0736}"/>
          </ac:picMkLst>
        </pc:picChg>
      </pc:sldChg>
      <pc:sldChg chg="addSp delSp modSp new">
        <pc:chgData name="saisonnier Tourisme Culture Patrimoine" userId="S::saisontcp@lesarcssurargens.fr::0ca65382-e596-453e-9522-818d66b87411" providerId="AD" clId="Web-{471CCBC3-FF94-F25D-5A15-1934B22F5CD0}" dt="2025-07-25T10:22:27.570" v="67" actId="20577"/>
        <pc:sldMkLst>
          <pc:docMk/>
          <pc:sldMk cId="3473600571" sldId="258"/>
        </pc:sldMkLst>
        <pc:spChg chg="del">
          <ac:chgData name="saisonnier Tourisme Culture Patrimoine" userId="S::saisontcp@lesarcssurargens.fr::0ca65382-e596-453e-9522-818d66b87411" providerId="AD" clId="Web-{471CCBC3-FF94-F25D-5A15-1934B22F5CD0}" dt="2025-07-25T10:20:50.475" v="25"/>
          <ac:spMkLst>
            <pc:docMk/>
            <pc:sldMk cId="3473600571" sldId="258"/>
            <ac:spMk id="2" creationId="{206D7263-969E-9A58-4A6F-59311BE37DB1}"/>
          </ac:spMkLst>
        </pc:spChg>
        <pc:spChg chg="del">
          <ac:chgData name="saisonnier Tourisme Culture Patrimoine" userId="S::saisontcp@lesarcssurargens.fr::0ca65382-e596-453e-9522-818d66b87411" providerId="AD" clId="Web-{471CCBC3-FF94-F25D-5A15-1934B22F5CD0}" dt="2025-07-25T10:20:49.194" v="24"/>
          <ac:spMkLst>
            <pc:docMk/>
            <pc:sldMk cId="3473600571" sldId="258"/>
            <ac:spMk id="3" creationId="{F507D697-A717-511D-0A98-BF775D9CCF12}"/>
          </ac:spMkLst>
        </pc:spChg>
        <pc:spChg chg="add mod">
          <ac:chgData name="saisonnier Tourisme Culture Patrimoine" userId="S::saisontcp@lesarcssurargens.fr::0ca65382-e596-453e-9522-818d66b87411" providerId="AD" clId="Web-{471CCBC3-FF94-F25D-5A15-1934B22F5CD0}" dt="2025-07-25T10:22:27.570" v="67" actId="20577"/>
          <ac:spMkLst>
            <pc:docMk/>
            <pc:sldMk cId="3473600571" sldId="258"/>
            <ac:spMk id="4" creationId="{930FF52B-512E-5AB9-95F6-2560891E499A}"/>
          </ac:spMkLst>
        </pc:spChg>
      </pc:sldChg>
      <pc:sldMasterChg chg="modSp modSldLayout">
        <pc:chgData name="saisonnier Tourisme Culture Patrimoine" userId="S::saisontcp@lesarcssurargens.fr::0ca65382-e596-453e-9522-818d66b87411" providerId="AD" clId="Web-{471CCBC3-FF94-F25D-5A15-1934B22F5CD0}" dt="2025-07-25T10:19:21.380" v="0"/>
        <pc:sldMasterMkLst>
          <pc:docMk/>
          <pc:sldMasterMk cId="3071127875" sldId="2147483648"/>
        </pc:sldMaster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471CCBC3-FF94-F25D-5A15-1934B22F5CD0}" dt="2025-07-25T10:19:21.380"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471CCBC3-FF94-F25D-5A15-1934B22F5CD0}" dt="2025-07-25T10:19:21.380"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471CCBC3-FF94-F25D-5A15-1934B22F5CD0}" dt="2025-07-25T10:19:21.380"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471CCBC3-FF94-F25D-5A15-1934B22F5CD0}" dt="2025-07-25T10:19:21.380"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471CCBC3-FF94-F25D-5A15-1934B22F5CD0}" dt="2025-07-25T10:19:21.380"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471CCBC3-FF94-F25D-5A15-1934B22F5CD0}" dt="2025-07-25T10:19:21.380"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471CCBC3-FF94-F25D-5A15-1934B22F5CD0}" dt="2025-07-25T10:19:21.380"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471CCBC3-FF94-F25D-5A15-1934B22F5CD0}" dt="2025-07-25T10:19:21.380"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380F59BE-483D-0018-EAA3-F0E07D3E97F7}"/>
              </a:ext>
            </a:extLst>
          </p:cNvPr>
          <p:cNvPicPr>
            <a:picLocks noChangeAspect="1"/>
          </p:cNvPicPr>
          <p:nvPr/>
        </p:nvPicPr>
        <p:blipFill>
          <a:blip r:embed="rId2"/>
          <a:stretch>
            <a:fillRect/>
          </a:stretch>
        </p:blipFill>
        <p:spPr>
          <a:xfrm>
            <a:off x="-3704" y="-4233"/>
            <a:ext cx="2428875" cy="685800"/>
          </a:xfrm>
          <a:prstGeom prst="rect">
            <a:avLst/>
          </a:prstGeom>
        </p:spPr>
      </p:pic>
      <p:sp>
        <p:nvSpPr>
          <p:cNvPr id="5" name="Titre 1">
            <a:extLst>
              <a:ext uri="{FF2B5EF4-FFF2-40B4-BE49-F238E27FC236}">
                <a16:creationId xmlns:a16="http://schemas.microsoft.com/office/drawing/2014/main" id="{861CBA20-35C6-6C82-4E4D-891AE03646B9}"/>
              </a:ext>
            </a:extLst>
          </p:cNvPr>
          <p:cNvSpPr>
            <a:spLocks noGrp="1"/>
          </p:cNvSpPr>
          <p:nvPr/>
        </p:nvSpPr>
        <p:spPr>
          <a:xfrm>
            <a:off x="-8305" y="665355"/>
            <a:ext cx="6871694" cy="974960"/>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Arbousier</a:t>
            </a:r>
          </a:p>
        </p:txBody>
      </p:sp>
      <p:pic>
        <p:nvPicPr>
          <p:cNvPr id="6" name="Picture 5" descr="arbousier.jpg">
            <a:extLst>
              <a:ext uri="{FF2B5EF4-FFF2-40B4-BE49-F238E27FC236}">
                <a16:creationId xmlns:a16="http://schemas.microsoft.com/office/drawing/2014/main" id="{38F22996-9809-4D56-8467-F97728EA8D9D}"/>
              </a:ext>
            </a:extLst>
          </p:cNvPr>
          <p:cNvPicPr>
            <a:picLocks noChangeAspect="1"/>
          </p:cNvPicPr>
          <p:nvPr/>
        </p:nvPicPr>
        <p:blipFill>
          <a:blip r:embed="rId3"/>
          <a:stretch>
            <a:fillRect/>
          </a:stretch>
        </p:blipFill>
        <p:spPr>
          <a:xfrm>
            <a:off x="-6350" y="1803592"/>
            <a:ext cx="6870700" cy="6735233"/>
          </a:xfrm>
          <a:prstGeom prst="rect">
            <a:avLst/>
          </a:prstGeom>
        </p:spPr>
      </p:pic>
      <p:sp>
        <p:nvSpPr>
          <p:cNvPr id="8" name="TextBox 7">
            <a:extLst>
              <a:ext uri="{FF2B5EF4-FFF2-40B4-BE49-F238E27FC236}">
                <a16:creationId xmlns:a16="http://schemas.microsoft.com/office/drawing/2014/main" id="{94D77F45-3107-5811-9C24-CB59DA845D3A}"/>
              </a:ext>
            </a:extLst>
          </p:cNvPr>
          <p:cNvSpPr txBox="1"/>
          <p:nvPr/>
        </p:nvSpPr>
        <p:spPr>
          <a:xfrm>
            <a:off x="-8467" y="8687955"/>
            <a:ext cx="6858000" cy="3312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333333"/>
                </a:solidFill>
                <a:latin typeface="Calibri"/>
                <a:ea typeface="Calibri"/>
                <a:cs typeface="Segoe UI"/>
              </a:rPr>
              <a:t>En résumé,</a:t>
            </a:r>
            <a:endParaRPr lang="en-US" b="1" dirty="0"/>
          </a:p>
          <a:p>
            <a:endParaRPr lang="fr-FR" sz="2400" dirty="0">
              <a:solidFill>
                <a:srgbClr val="333333"/>
              </a:solidFill>
              <a:latin typeface="Calibri"/>
              <a:ea typeface="Calibri"/>
              <a:cs typeface="Segoe UI"/>
            </a:endParaRPr>
          </a:p>
          <a:p>
            <a:r>
              <a:rPr lang="fr-FR" sz="2400" dirty="0">
                <a:solidFill>
                  <a:srgbClr val="333333"/>
                </a:solidFill>
                <a:latin typeface="Calibri"/>
                <a:cs typeface="Segoe UI"/>
              </a:rPr>
              <a:t>L'arbousier, ou </a:t>
            </a:r>
            <a:r>
              <a:rPr lang="fr-FR" sz="2400" err="1">
                <a:solidFill>
                  <a:srgbClr val="333333"/>
                </a:solidFill>
                <a:latin typeface="Calibri"/>
                <a:cs typeface="Segoe UI"/>
              </a:rPr>
              <a:t>arbutus</a:t>
            </a:r>
            <a:r>
              <a:rPr lang="fr-FR" sz="2400" dirty="0">
                <a:solidFill>
                  <a:srgbClr val="333333"/>
                </a:solidFill>
                <a:latin typeface="Calibri"/>
                <a:cs typeface="Segoe UI"/>
              </a:rPr>
              <a:t> </a:t>
            </a:r>
            <a:r>
              <a:rPr lang="fr-FR" sz="2400" err="1">
                <a:solidFill>
                  <a:srgbClr val="333333"/>
                </a:solidFill>
                <a:latin typeface="Calibri"/>
                <a:cs typeface="Segoe UI"/>
              </a:rPr>
              <a:t>unedo</a:t>
            </a:r>
            <a:r>
              <a:rPr lang="fr-FR" sz="2400" dirty="0">
                <a:solidFill>
                  <a:srgbClr val="333333"/>
                </a:solidFill>
                <a:latin typeface="Calibri"/>
                <a:cs typeface="Segoe UI"/>
              </a:rPr>
              <a:t>, est aussi connu sous le nom d'arbre à fraise. C’est un petit arbre qui pousse dans l’ensemble du pourtour méditerranéen. Il fait partie de la famille des éricacées et présente une jolie floraison blanche ou rose en clochettes et des fruits rouges semblables à des fraises.</a:t>
            </a:r>
            <a:r>
              <a:rPr lang="en-US" sz="2400" dirty="0">
                <a:solidFill>
                  <a:srgbClr val="333333"/>
                </a:solidFill>
                <a:latin typeface="Calibri"/>
                <a:ea typeface="Calibri"/>
                <a:cs typeface="Calibri"/>
              </a:rPr>
              <a:t> </a:t>
            </a:r>
            <a:endParaRPr lang="en-US" sz="2400" dirty="0"/>
          </a:p>
          <a:p>
            <a:pPr>
              <a:lnSpc>
                <a:spcPts val="2243"/>
              </a:lnSpc>
            </a:pPr>
            <a:endParaRPr lang="en-US" sz="160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FF52B-512E-5AB9-95F6-2560891E499A}"/>
              </a:ext>
            </a:extLst>
          </p:cNvPr>
          <p:cNvSpPr txBox="1"/>
          <p:nvPr/>
        </p:nvSpPr>
        <p:spPr>
          <a:xfrm>
            <a:off x="25400" y="160867"/>
            <a:ext cx="6841066" cy="70429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25"/>
              </a:lnSpc>
            </a:pPr>
            <a:r>
              <a:rPr lang="fr-FR" sz="2400" b="1" dirty="0">
                <a:solidFill>
                  <a:srgbClr val="333333"/>
                </a:solidFill>
                <a:latin typeface="Calibri"/>
                <a:ea typeface="Calibri"/>
                <a:cs typeface="Segoe UI"/>
              </a:rPr>
              <a:t>Pour en savoir plus,</a:t>
            </a:r>
            <a:endParaRPr lang="fr-FR" sz="2400" b="1" dirty="0">
              <a:solidFill>
                <a:srgbClr val="333333"/>
              </a:solidFill>
              <a:latin typeface="Calibri"/>
              <a:cs typeface="Segoe UI"/>
            </a:endParaRPr>
          </a:p>
          <a:p>
            <a:endParaRPr lang="fr-FR" sz="2000" dirty="0">
              <a:solidFill>
                <a:srgbClr val="333333"/>
              </a:solidFill>
              <a:latin typeface="Calibri"/>
              <a:ea typeface="Calibri"/>
              <a:cs typeface="Segoe UI"/>
            </a:endParaRPr>
          </a:p>
          <a:p>
            <a:r>
              <a:rPr lang="fr-FR" sz="2000" dirty="0">
                <a:solidFill>
                  <a:srgbClr val="333333"/>
                </a:solidFill>
                <a:latin typeface="Calibri"/>
                <a:cs typeface="Segoe UI"/>
              </a:rPr>
              <a:t>C’est une espèce dite pyrophile c'est-à-dire qu'elle montre une forte résistance au feu. C'est un des premières à coloniser l'endroit après un incendie.</a:t>
            </a:r>
            <a:r>
              <a:rPr lang="en-US" sz="2000" dirty="0">
                <a:solidFill>
                  <a:srgbClr val="333333"/>
                </a:solidFill>
                <a:latin typeface="Calibri"/>
                <a:ea typeface="Calibri"/>
                <a:cs typeface="Calibri"/>
              </a:rPr>
              <a:t> </a:t>
            </a:r>
            <a:endParaRPr lang="en-US" sz="2000"/>
          </a:p>
          <a:p>
            <a:r>
              <a:rPr lang="fr-FR" sz="2000" dirty="0">
                <a:solidFill>
                  <a:srgbClr val="333333"/>
                </a:solidFill>
                <a:latin typeface="Calibri"/>
                <a:cs typeface="Segoe UI"/>
              </a:rPr>
              <a:t>Une des particularités de l'arbousier est de fleurir en septembre-octobre lorsque les fruits de l'année précédente arrivent à maturité.</a:t>
            </a:r>
            <a:r>
              <a:rPr lang="en-US" sz="2000" dirty="0">
                <a:solidFill>
                  <a:srgbClr val="333333"/>
                </a:solidFill>
                <a:latin typeface="Calibri"/>
                <a:ea typeface="Calibri"/>
                <a:cs typeface="Calibri"/>
              </a:rPr>
              <a:t> </a:t>
            </a:r>
          </a:p>
          <a:p>
            <a:r>
              <a:rPr lang="fr-FR" sz="2000" dirty="0">
                <a:solidFill>
                  <a:srgbClr val="333333"/>
                </a:solidFill>
                <a:latin typeface="Calibri"/>
                <a:cs typeface="Segoe UI"/>
              </a:rPr>
              <a:t>Son nom d'espèce </a:t>
            </a:r>
            <a:r>
              <a:rPr lang="fr-FR" sz="2000" err="1">
                <a:solidFill>
                  <a:srgbClr val="333333"/>
                </a:solidFill>
                <a:latin typeface="Calibri"/>
                <a:cs typeface="Segoe UI"/>
              </a:rPr>
              <a:t>unedo</a:t>
            </a:r>
            <a:r>
              <a:rPr lang="fr-FR" sz="2000" dirty="0">
                <a:solidFill>
                  <a:srgbClr val="333333"/>
                </a:solidFill>
                <a:latin typeface="Calibri"/>
                <a:cs typeface="Segoe UI"/>
              </a:rPr>
              <a:t> a été choisi d'après les dires de Pline l'Ancien, pour signifier que l'on se contentait d'en manger un seul « unum </a:t>
            </a:r>
            <a:r>
              <a:rPr lang="fr-FR" sz="2000" err="1">
                <a:solidFill>
                  <a:srgbClr val="333333"/>
                </a:solidFill>
                <a:latin typeface="Calibri"/>
                <a:cs typeface="Segoe UI"/>
              </a:rPr>
              <a:t>edo</a:t>
            </a:r>
            <a:r>
              <a:rPr lang="fr-FR" sz="2000" dirty="0">
                <a:solidFill>
                  <a:srgbClr val="333333"/>
                </a:solidFill>
                <a:latin typeface="Calibri"/>
                <a:cs typeface="Segoe UI"/>
              </a:rPr>
              <a:t> ». La chair farineuse blanche est en effet assez fade et acidulée même si riche en vitamine C. Les fruits peuvent se manger crus mais il est préférable de les cuire pour faire des compotes, des confitures ou confectionner des boissons. </a:t>
            </a:r>
            <a:r>
              <a:rPr lang="en-US" sz="2000" dirty="0">
                <a:solidFill>
                  <a:srgbClr val="333333"/>
                </a:solidFill>
                <a:latin typeface="Calibri"/>
                <a:ea typeface="Calibri"/>
                <a:cs typeface="Calibri"/>
              </a:rPr>
              <a:t> </a:t>
            </a:r>
          </a:p>
          <a:p>
            <a:r>
              <a:rPr lang="fr-FR" sz="2000" dirty="0">
                <a:solidFill>
                  <a:srgbClr val="333333"/>
                </a:solidFill>
                <a:latin typeface="Calibri"/>
                <a:cs typeface="Segoe UI"/>
              </a:rPr>
              <a:t>Le bois, au grain très fin, est utilisé en marqueterie et pour fabriquer des objets tournés.</a:t>
            </a:r>
            <a:r>
              <a:rPr lang="en-US" sz="2000" dirty="0">
                <a:solidFill>
                  <a:srgbClr val="333333"/>
                </a:solidFill>
                <a:latin typeface="Calibri"/>
                <a:ea typeface="Calibri"/>
                <a:cs typeface="Calibri"/>
              </a:rPr>
              <a:t> </a:t>
            </a:r>
          </a:p>
          <a:p>
            <a:endParaRPr lang="en-US" sz="2000" dirty="0">
              <a:solidFill>
                <a:srgbClr val="333333"/>
              </a:solidFill>
              <a:latin typeface="Calibri"/>
              <a:ea typeface="Calibri"/>
              <a:cs typeface="Calibri"/>
            </a:endParaRPr>
          </a:p>
          <a:p>
            <a:r>
              <a:rPr lang="fr-FR" sz="2000" dirty="0">
                <a:solidFill>
                  <a:srgbClr val="333333"/>
                </a:solidFill>
                <a:latin typeface="Calibri"/>
                <a:cs typeface="Segoe UI"/>
              </a:rPr>
              <a:t>Attention : le fruit consommé cru en excès présente une très légère toxicité induisant des coliques bénignes.</a:t>
            </a:r>
            <a:r>
              <a:rPr lang="en-US" sz="2000" dirty="0">
                <a:solidFill>
                  <a:srgbClr val="333333"/>
                </a:solidFill>
                <a:latin typeface="Calibri"/>
                <a:ea typeface="Calibri"/>
                <a:cs typeface="Calibri"/>
              </a:rPr>
              <a:t> </a:t>
            </a:r>
          </a:p>
          <a:p>
            <a:endParaRPr lang="en-US" sz="2000" dirty="0">
              <a:latin typeface="Calibri"/>
              <a:ea typeface="Calibri"/>
              <a:cs typeface="Calibri"/>
            </a:endParaRPr>
          </a:p>
          <a:p>
            <a:r>
              <a:rPr lang="fr-FR" sz="2000" dirty="0">
                <a:solidFill>
                  <a:srgbClr val="333333"/>
                </a:solidFill>
                <a:latin typeface="Calibri"/>
                <a:cs typeface="Segoe UI"/>
              </a:rPr>
              <a:t>* la planche est extraite de la Flore coloriée du poche du littoral méditerranéen de Gênes à Barcelone y compris la corse de O. </a:t>
            </a:r>
            <a:r>
              <a:rPr lang="fr-FR" sz="2000" dirty="0" err="1">
                <a:solidFill>
                  <a:srgbClr val="333333"/>
                </a:solidFill>
                <a:latin typeface="Calibri"/>
                <a:cs typeface="Segoe UI"/>
              </a:rPr>
              <a:t>Penzig</a:t>
            </a:r>
            <a:r>
              <a:rPr lang="fr-FR" sz="2000" dirty="0">
                <a:solidFill>
                  <a:srgbClr val="333333"/>
                </a:solidFill>
                <a:latin typeface="Calibri"/>
                <a:cs typeface="Segoe UI"/>
              </a:rPr>
              <a:t>, Libraire des sciences naturelles, Paris, 1902</a:t>
            </a:r>
            <a:r>
              <a:rPr lang="fr-FR" sz="2000" dirty="0">
                <a:solidFill>
                  <a:srgbClr val="333333"/>
                </a:solidFill>
                <a:latin typeface="Calibri"/>
                <a:ea typeface="Calibri"/>
                <a:cs typeface="Segoe UI"/>
              </a:rPr>
              <a:t>.</a:t>
            </a:r>
          </a:p>
        </p:txBody>
      </p:sp>
    </p:spTree>
    <p:extLst>
      <p:ext uri="{BB962C8B-B14F-4D97-AF65-F5344CB8AC3E}">
        <p14:creationId xmlns:p14="http://schemas.microsoft.com/office/powerpoint/2010/main" val="347360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bousier.PNG">
            <a:extLst>
              <a:ext uri="{FF2B5EF4-FFF2-40B4-BE49-F238E27FC236}">
                <a16:creationId xmlns:a16="http://schemas.microsoft.com/office/drawing/2014/main" id="{8FE8C987-0C66-4F68-FA76-C5CDA12B0736}"/>
              </a:ext>
            </a:extLst>
          </p:cNvPr>
          <p:cNvPicPr>
            <a:picLocks noChangeAspect="1"/>
          </p:cNvPicPr>
          <p:nvPr/>
        </p:nvPicPr>
        <p:blipFill>
          <a:blip r:embed="rId2"/>
          <a:stretch>
            <a:fillRect/>
          </a:stretch>
        </p:blipFill>
        <p:spPr>
          <a:xfrm>
            <a:off x="2321" y="401"/>
            <a:ext cx="6853359" cy="10541976"/>
          </a:xfrm>
          <a:prstGeom prst="rect">
            <a:avLst/>
          </a:prstGeom>
        </p:spPr>
      </p:pic>
    </p:spTree>
    <p:extLst>
      <p:ext uri="{BB962C8B-B14F-4D97-AF65-F5344CB8AC3E}">
        <p14:creationId xmlns:p14="http://schemas.microsoft.com/office/powerpoint/2010/main" val="5099830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3789DCF1-3DF4-44AE-9B25-879682CB0727}">
  <ds:schemaRefs>
    <ds:schemaRef ds:uri="http://schemas.microsoft.com/sharepoint/v3/contenttype/forms"/>
  </ds:schemaRefs>
</ds:datastoreItem>
</file>

<file path=customXml/itemProps2.xml><?xml version="1.0" encoding="utf-8"?>
<ds:datastoreItem xmlns:ds="http://schemas.openxmlformats.org/officeDocument/2006/customXml" ds:itemID="{5836DFC1-E493-4C41-8B44-92FDD7B02818}"/>
</file>

<file path=customXml/itemProps3.xml><?xml version="1.0" encoding="utf-8"?>
<ds:datastoreItem xmlns:ds="http://schemas.openxmlformats.org/officeDocument/2006/customXml" ds:itemID="{D163B3CF-2A8B-4503-883F-98B8FA1CE62F}">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29</cp:revision>
  <dcterms:created xsi:type="dcterms:W3CDTF">2025-07-25T10:19:02Z</dcterms:created>
  <dcterms:modified xsi:type="dcterms:W3CDTF">2025-07-26T12:20:12Z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