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1" d="100"/>
          <a:sy n="81" d="100"/>
        </p:scale>
        <p:origin x="2534" y="-15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vieux_chateau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exterieur_plain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vieux château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</a:rPr>
              <a:t>En 1540, il y a 384 foyers contribuables, soit 1800 personnes. 80 % d’entre eux vivent entièrement de l’agriculture.  </a:t>
            </a:r>
            <a:r>
              <a:rPr lang="fr-FR" sz="1600" dirty="0">
                <a:latin typeface="Calibri"/>
                <a:ea typeface="Calibri"/>
                <a:cs typeface="Calibri"/>
              </a:rPr>
              <a:t> 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8091924D-F7CE-BC81-B10B-0FCBAD81F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4A5223E9-8925-5F6E-F369-1012BEC35C46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7460A58C-241F-3E18-C0E8-E5C5EDDEE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0E5FAE2E-40FC-AE08-F939-08A4C4FE2D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EF9A395E-7953-CA3F-B1AF-F25ED80B8F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66A41590-CFB6-2D92-F7C9-4737B8ED2893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0CE26B64-528D-B9FE-2BA5-9218744D272E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74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14</cp:revision>
  <dcterms:created xsi:type="dcterms:W3CDTF">2025-09-19T06:40:01Z</dcterms:created>
  <dcterms:modified xsi:type="dcterms:W3CDTF">2025-10-07T07:13:08Z</dcterms:modified>
</cp:coreProperties>
</file>