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238751"/>
            <a:ext cx="4376024" cy="4762488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184899"/>
            <a:ext cx="3861197" cy="3302709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20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28306"/>
            <a:ext cx="1110094" cy="11592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28306"/>
            <a:ext cx="3265929" cy="11592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71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30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410376"/>
            <a:ext cx="4440377" cy="5690286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154495"/>
            <a:ext cx="4440377" cy="29923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52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68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28309"/>
            <a:ext cx="4440377" cy="26440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353376"/>
            <a:ext cx="2177956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996813"/>
            <a:ext cx="2177956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353376"/>
            <a:ext cx="2188682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996813"/>
            <a:ext cx="2188682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76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0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969596"/>
            <a:ext cx="2606308" cy="9721303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07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969596"/>
            <a:ext cx="2606308" cy="9721303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7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28309"/>
            <a:ext cx="4440377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641531"/>
            <a:ext cx="4440377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2678862"/>
            <a:ext cx="173753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6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chiers_thematiques/Fiche_tour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../jeux/tour_chateau_2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CYBdqpYI8c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889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618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131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1822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149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75322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tour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673818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 action="ppaction://hlinkfile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8" y="7531114"/>
            <a:ext cx="1951287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 action="ppaction://hlinkfile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6956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 action="ppaction://hlinkfile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082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 action="ppaction://hlinkfile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8" y="3808104"/>
            <a:ext cx="364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dirty="0">
                <a:latin typeface="Calibri"/>
                <a:ea typeface="Calibri"/>
                <a:cs typeface="Calibri"/>
              </a:rPr>
              <a:t>En février 1863, un devis décrit et détaille les </a:t>
            </a:r>
            <a:r>
              <a:rPr lang="fr-FR" sz="1600" i="1" dirty="0">
                <a:latin typeface="Calibri"/>
                <a:ea typeface="Calibri"/>
                <a:cs typeface="Calibri"/>
              </a:rPr>
              <a:t>« ouvrages à exécuter pour la restauration de la tour du château ».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6B4DF9F-8527-7F08-D830-5266AFC13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1472916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0A84134A-6286-33A3-979D-EFC6C5245A9E}"/>
              </a:ext>
            </a:extLst>
          </p:cNvPr>
          <p:cNvSpPr txBox="1"/>
          <p:nvPr/>
        </p:nvSpPr>
        <p:spPr>
          <a:xfrm>
            <a:off x="1770186" y="11986045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3707C242-D1AC-98A4-8D42-4E1E9ED43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0701444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C0E98614-3BC1-FE38-CDE2-ED9F616EAE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765488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C0DC4BCF-747F-0C81-EC05-4B4E863722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119202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2FD1007-3600-FE5C-641F-524DCEA7BFF9}"/>
              </a:ext>
            </a:extLst>
          </p:cNvPr>
          <p:cNvSpPr txBox="1"/>
          <p:nvPr/>
        </p:nvSpPr>
        <p:spPr>
          <a:xfrm>
            <a:off x="3773156" y="1076548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FE84E3D-7EFC-30B5-5B5E-B2C648903DFA}"/>
              </a:ext>
            </a:extLst>
          </p:cNvPr>
          <p:cNvSpPr txBox="1"/>
          <p:nvPr/>
        </p:nvSpPr>
        <p:spPr>
          <a:xfrm>
            <a:off x="3773157" y="11151801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22" name="Image 21" descr="Une image contenant texte, Police, logo, symbo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E4ED06EA-C83F-0571-ED60-AD0BA8A03D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8" y="5615376"/>
            <a:ext cx="1051751" cy="1053379"/>
          </a:xfrm>
          <a:prstGeom prst="rect">
            <a:avLst/>
          </a:prstGeom>
        </p:spPr>
      </p:pic>
      <p:sp>
        <p:nvSpPr>
          <p:cNvPr id="23" name="ZoneTexte 22">
            <a:hlinkClick r:id="rId14"/>
            <a:extLst>
              <a:ext uri="{FF2B5EF4-FFF2-40B4-BE49-F238E27FC236}">
                <a16:creationId xmlns:a16="http://schemas.microsoft.com/office/drawing/2014/main" id="{80DE79E0-EC18-830C-6996-BEC65DD5A70A}"/>
              </a:ext>
            </a:extLst>
          </p:cNvPr>
          <p:cNvSpPr txBox="1"/>
          <p:nvPr/>
        </p:nvSpPr>
        <p:spPr>
          <a:xfrm>
            <a:off x="1455126" y="5636415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La restauration de la tour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82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12</cp:revision>
  <dcterms:created xsi:type="dcterms:W3CDTF">2025-09-19T06:40:01Z</dcterms:created>
  <dcterms:modified xsi:type="dcterms:W3CDTF">2025-10-06T14:38:00Z</dcterms:modified>
</cp:coreProperties>
</file>