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>
        <p:scale>
          <a:sx n="174" d="100"/>
          <a:sy n="174" d="100"/>
        </p:scale>
        <p:origin x="1037" y="-70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parage/fichiers_thematiques/Fiche_tour_horloge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tour_horloge_prison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rgbClr val="98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Cité médiévale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 la tour de l’horloge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7" cy="2926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879714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7" y="3816994"/>
            <a:ext cx="36474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sz="1600" dirty="0">
                <a:latin typeface="Calibri"/>
              </a:rPr>
              <a:t>Lors de la présence de soldats, la tour était utilisée comme prison. </a:t>
            </a:r>
            <a:r>
              <a:rPr lang="en-US" sz="1600" dirty="0">
                <a:latin typeface="Calibri"/>
                <a:ea typeface="Calibri"/>
                <a:cs typeface="Calibri"/>
              </a:rPr>
              <a:t> </a:t>
            </a: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7BF73510-8367-F367-804E-FD166C51B8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7C820A9C-8641-49B1-7448-9B14B11B0C0C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F053F2D6-86F3-37B9-3A9D-85590F5760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5F20985D-2345-1861-7A82-1432F4B537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AE6F1619-DDEC-9B73-BA39-1D494C3176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4F9B3D90-7577-A530-6A6B-22B9236CDC62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BE5309D7-DE9D-C769-C894-CDFB59B8245A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67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7</cp:revision>
  <dcterms:created xsi:type="dcterms:W3CDTF">2025-09-19T06:40:01Z</dcterms:created>
  <dcterms:modified xsi:type="dcterms:W3CDTF">2025-10-07T06:58:29Z</dcterms:modified>
</cp:coreProperties>
</file>