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38" d="100"/>
          <a:sy n="38" d="100"/>
        </p:scale>
        <p:origin x="3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238751"/>
            <a:ext cx="4376024" cy="4762488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184899"/>
            <a:ext cx="3861197" cy="3302709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28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8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28306"/>
            <a:ext cx="1110094" cy="115927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28306"/>
            <a:ext cx="3265929" cy="115927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8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410376"/>
            <a:ext cx="4440377" cy="5690286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154495"/>
            <a:ext cx="4440377" cy="29923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86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36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28309"/>
            <a:ext cx="4440377" cy="26440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353376"/>
            <a:ext cx="2177956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996813"/>
            <a:ext cx="2177956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353376"/>
            <a:ext cx="2188682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996813"/>
            <a:ext cx="2188682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56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35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87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969596"/>
            <a:ext cx="2606308" cy="9721303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6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969596"/>
            <a:ext cx="2606308" cy="9721303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99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28309"/>
            <a:ext cx="4440377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641531"/>
            <a:ext cx="4440377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2678862"/>
            <a:ext cx="173753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15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tour_2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tour_chateau_1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youtu.be/jiwMML04HNo?si=-AxRzJnzTJrKE5y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889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9618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131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1822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149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75322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tour du château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1" y="675850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755143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806956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082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8" y="3808105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Symbole de la puissance seigneuriale par excellence, le donjon est la construction 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1AD83CB-A264-7B58-E5F9-845860EA66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1493236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AB13A767-C60C-A04C-B421-56BF6FF00977}"/>
              </a:ext>
            </a:extLst>
          </p:cNvPr>
          <p:cNvSpPr txBox="1"/>
          <p:nvPr/>
        </p:nvSpPr>
        <p:spPr>
          <a:xfrm>
            <a:off x="1770186" y="12006365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74C3BB6-80D1-7568-3231-0998D007B2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0721764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FF3B9145-3D43-AE77-EE71-60859FBE13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785808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681133C0-C286-09F4-15FC-820C6F1BC1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139522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8BC1C641-BC65-4112-FA92-FEC05B8C02D7}"/>
              </a:ext>
            </a:extLst>
          </p:cNvPr>
          <p:cNvSpPr txBox="1"/>
          <p:nvPr/>
        </p:nvSpPr>
        <p:spPr>
          <a:xfrm>
            <a:off x="3773156" y="10785808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F96ACE89-5310-9617-8B13-BAE5C0CA35F4}"/>
              </a:ext>
            </a:extLst>
          </p:cNvPr>
          <p:cNvSpPr txBox="1"/>
          <p:nvPr/>
        </p:nvSpPr>
        <p:spPr>
          <a:xfrm>
            <a:off x="3773157" y="11172121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4" name="Image 13" descr="Une image contenant texte, Police, logo, symbole&#10;&#10;Le contenu généré par l’IA peut être incorrect.">
            <a:hlinkClick r:id="rId14"/>
            <a:extLst>
              <a:ext uri="{FF2B5EF4-FFF2-40B4-BE49-F238E27FC236}">
                <a16:creationId xmlns:a16="http://schemas.microsoft.com/office/drawing/2014/main" id="{11669233-5D33-66FA-5B0F-C6ADAE7496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" y="5615376"/>
            <a:ext cx="1051751" cy="1053379"/>
          </a:xfrm>
          <a:prstGeom prst="rect">
            <a:avLst/>
          </a:prstGeom>
        </p:spPr>
      </p:pic>
      <p:sp>
        <p:nvSpPr>
          <p:cNvPr id="15" name="ZoneTexte 14">
            <a:hlinkClick r:id="rId14"/>
            <a:extLst>
              <a:ext uri="{FF2B5EF4-FFF2-40B4-BE49-F238E27FC236}">
                <a16:creationId xmlns:a16="http://schemas.microsoft.com/office/drawing/2014/main" id="{9050C574-CDD1-F1FA-DC10-B22E65109E0A}"/>
              </a:ext>
            </a:extLst>
          </p:cNvPr>
          <p:cNvSpPr txBox="1"/>
          <p:nvPr/>
        </p:nvSpPr>
        <p:spPr>
          <a:xfrm>
            <a:off x="1455126" y="5636415"/>
            <a:ext cx="3647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Un panorama à 360°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75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2025-10-07T07:02:38Z</dcterms:modified>
</cp:coreProperties>
</file>