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72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parage/fichiers_thematiques/Fiche_succulentes_figuiers.pdf" TargetMode="External"/><Relationship Id="rId13" Type="http://schemas.openxmlformats.org/officeDocument/2006/relationships/hyperlink" Target="https://www.mairie-les-arcs-sur-argens.fr/" TargetMode="External"/><Relationship Id="rId18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6.jp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hyperlink" Target="https://www.facebook.com/villelesarcssurargen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succulentes_agaves.pdf" TargetMode="External"/><Relationship Id="rId11" Type="http://schemas.openxmlformats.org/officeDocument/2006/relationships/hyperlink" Target="https://www.qrcodes-lesarcs.fr/tourisme/circuits_touristiques/jeux/figuier_barabarie_reponse.jpg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hyperlink" Target="../fichiers_thematiques/Fiche_succulentes_figuiers.pdf" TargetMode="External"/><Relationship Id="rId4" Type="http://schemas.openxmlformats.org/officeDocument/2006/relationships/hyperlink" Target="https://www.qrcodes-lesarcs.fr/tourisme/circuits_touristiques/jeux/agave_reponse.jpg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2" y="-6261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2" y="179880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4009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085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412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2" y="247795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des succulentes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8559319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52" y="9549491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958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35918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77622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L’agave n’est pas un cactus mais fait partie de la famille des </a:t>
            </a:r>
            <a:r>
              <a:rPr lang="fr-FR" dirty="0" err="1"/>
              <a:t>asparagacées</a:t>
            </a:r>
            <a:r>
              <a:rPr lang="fr-FR" dirty="0"/>
              <a:t>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8" y="5735669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10" action="ppaction://hlinkfile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701177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59" y="5615813"/>
            <a:ext cx="37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Aussi appelé cactus raquette, le figuier de barbarie, ou figuier des indes (opuntia ficus </a:t>
            </a:r>
            <a:r>
              <a:rPr lang="fr-FR" dirty="0" err="1"/>
              <a:t>indica</a:t>
            </a:r>
            <a:r>
              <a:rPr lang="fr-FR" dirty="0"/>
              <a:t> de son nom latin)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>
            <a:hlinkClick r:id="rId11"/>
            <a:extLst>
              <a:ext uri="{FF2B5EF4-FFF2-40B4-BE49-F238E27FC236}">
                <a16:creationId xmlns:a16="http://schemas.microsoft.com/office/drawing/2014/main" id="{5827022D-2E6C-AC9B-F3BD-F0995D744A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425" y="9535253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Une image contenant texte, capture d’écran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0D27E0CA-0846-B53C-F1E9-68329D959C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-23537" y="14025615"/>
            <a:ext cx="5148263" cy="2174823"/>
          </a:xfrm>
          <a:prstGeom prst="rect">
            <a:avLst/>
          </a:prstGeom>
        </p:spPr>
      </p:pic>
      <p:sp>
        <p:nvSpPr>
          <p:cNvPr id="19" name="ZoneTexte 18">
            <a:hlinkClick r:id="rId13"/>
            <a:extLst>
              <a:ext uri="{FF2B5EF4-FFF2-40B4-BE49-F238E27FC236}">
                <a16:creationId xmlns:a16="http://schemas.microsoft.com/office/drawing/2014/main" id="{52E4F4FF-70F3-B0E1-1324-47CC8543ABDD}"/>
              </a:ext>
            </a:extLst>
          </p:cNvPr>
          <p:cNvSpPr txBox="1"/>
          <p:nvPr/>
        </p:nvSpPr>
        <p:spPr>
          <a:xfrm>
            <a:off x="1742851" y="1453874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0" name="Image 19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4B8231CA-3948-2F10-9AB6-CB6388804D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-27334" y="13254143"/>
            <a:ext cx="5148263" cy="1284601"/>
          </a:xfrm>
          <a:prstGeom prst="rect">
            <a:avLst/>
          </a:prstGeom>
        </p:spPr>
      </p:pic>
      <p:pic>
        <p:nvPicPr>
          <p:cNvPr id="22" name="Image 21" descr="Une image contenant logo, symbole, Graphique, conception&#10;&#10;Le contenu généré par l’IA peut être incorrect.">
            <a:hlinkClick r:id="rId16"/>
            <a:extLst>
              <a:ext uri="{FF2B5EF4-FFF2-40B4-BE49-F238E27FC236}">
                <a16:creationId xmlns:a16="http://schemas.microsoft.com/office/drawing/2014/main" id="{DE1E0B51-58B5-DC3A-4AEF-F24A9F3135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11" y="13318187"/>
            <a:ext cx="452866" cy="342197"/>
          </a:xfrm>
          <a:prstGeom prst="rect">
            <a:avLst/>
          </a:prstGeom>
        </p:spPr>
      </p:pic>
      <p:pic>
        <p:nvPicPr>
          <p:cNvPr id="23" name="Image 22" descr="Une image contenant logo, symbole, Graphique, conception&#10;&#10;Le contenu généré par l’IA peut être incorrect.">
            <a:hlinkClick r:id="rId18"/>
            <a:extLst>
              <a:ext uri="{FF2B5EF4-FFF2-40B4-BE49-F238E27FC236}">
                <a16:creationId xmlns:a16="http://schemas.microsoft.com/office/drawing/2014/main" id="{2F9FA72C-AA75-E439-8E8A-18176D614C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11" y="13671901"/>
            <a:ext cx="452866" cy="342197"/>
          </a:xfrm>
          <a:prstGeom prst="rect">
            <a:avLst/>
          </a:prstGeom>
        </p:spPr>
      </p:pic>
      <p:sp>
        <p:nvSpPr>
          <p:cNvPr id="24" name="ZoneTexte 23">
            <a:hlinkClick r:id="rId16"/>
            <a:extLst>
              <a:ext uri="{FF2B5EF4-FFF2-40B4-BE49-F238E27FC236}">
                <a16:creationId xmlns:a16="http://schemas.microsoft.com/office/drawing/2014/main" id="{10655686-7B95-3E9B-F06E-FA3F1CD84429}"/>
              </a:ext>
            </a:extLst>
          </p:cNvPr>
          <p:cNvSpPr txBox="1"/>
          <p:nvPr/>
        </p:nvSpPr>
        <p:spPr>
          <a:xfrm>
            <a:off x="3745822" y="133181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5" name="ZoneTexte 24">
            <a:hlinkClick r:id="rId18"/>
            <a:extLst>
              <a:ext uri="{FF2B5EF4-FFF2-40B4-BE49-F238E27FC236}">
                <a16:creationId xmlns:a16="http://schemas.microsoft.com/office/drawing/2014/main" id="{64DDF8EF-0B06-7D07-51B2-0BE331E49DCA}"/>
              </a:ext>
            </a:extLst>
          </p:cNvPr>
          <p:cNvSpPr txBox="1"/>
          <p:nvPr/>
        </p:nvSpPr>
        <p:spPr>
          <a:xfrm>
            <a:off x="3745823" y="1370450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96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21</cp:revision>
  <dcterms:created xsi:type="dcterms:W3CDTF">2025-09-19T06:40:01Z</dcterms:created>
  <dcterms:modified xsi:type="dcterms:W3CDTF">2025-09-25T12:48:53Z</dcterms:modified>
</cp:coreProperties>
</file>