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148263" cy="125999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 varScale="1">
        <p:scale>
          <a:sx n="56" d="100"/>
          <a:sy n="56" d="100"/>
        </p:scale>
        <p:origin x="39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062083"/>
            <a:ext cx="4376024" cy="4386662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6617911"/>
            <a:ext cx="3861197" cy="3042080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55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4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670833"/>
            <a:ext cx="1110094" cy="1067790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670833"/>
            <a:ext cx="3265929" cy="106779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61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42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3141251"/>
            <a:ext cx="4440377" cy="5241244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8432079"/>
            <a:ext cx="4440377" cy="2756246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57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75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670836"/>
            <a:ext cx="4440377" cy="24354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088748"/>
            <a:ext cx="2177956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4602496"/>
            <a:ext cx="2177956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088748"/>
            <a:ext cx="2188682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4602496"/>
            <a:ext cx="2188682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46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92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25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1814168"/>
            <a:ext cx="2606308" cy="8954158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65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1814168"/>
            <a:ext cx="2606308" cy="8954158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50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670836"/>
            <a:ext cx="4440377" cy="243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3354163"/>
            <a:ext cx="4440377" cy="799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1678325"/>
            <a:ext cx="173753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27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irie-les-arcs-sur-argens.fr/" TargetMode="External"/><Relationship Id="rId13" Type="http://schemas.openxmlformats.org/officeDocument/2006/relationships/hyperlink" Target="https://www.facebook.com/bastidesaintececil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rcodes-lesarcs.fr/tourisme/circuits_touristiques/parage/fichiers_thematiques/Fiche_rue_horloge.pdf" TargetMode="External"/><Relationship Id="rId11" Type="http://schemas.openxmlformats.org/officeDocument/2006/relationships/hyperlink" Target="https://www.facebook.com/villelesarcssurargens" TargetMode="External"/><Relationship Id="rId5" Type="http://schemas.openxmlformats.org/officeDocument/2006/relationships/image" Target="../media/image3.jpg"/><Relationship Id="rId10" Type="http://schemas.openxmlformats.org/officeDocument/2006/relationships/image" Target="../media/image6.png"/><Relationship Id="rId4" Type="http://schemas.openxmlformats.org/officeDocument/2006/relationships/hyperlink" Target="https://www.qrcodes-lesarcs.fr/tourisme/circuits_touristiques/jeux/rue_horloge_reponse.jpg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0" y="0"/>
            <a:ext cx="5148263" cy="1805070"/>
          </a:xfrm>
          <a:prstGeom prst="rect">
            <a:avLst/>
          </a:prstGeom>
          <a:solidFill>
            <a:srgbClr val="985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0" y="1805070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240203"/>
            <a:ext cx="3038110" cy="1324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7" dirty="0">
                <a:solidFill>
                  <a:schemeClr val="bg1"/>
                </a:solidFill>
                <a:latin typeface="The Constellation of Heracles" pitchFamily="2" charset="0"/>
              </a:rPr>
              <a:t>Cité médiévale</a:t>
            </a: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27118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50384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0" y="2484211"/>
            <a:ext cx="5148263" cy="107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Bienvenue sur la plaque </a:t>
            </a:r>
          </a:p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de la rue de l’horloge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AF53AE-6B8A-AC0D-3E04-BC588297F3A8}"/>
              </a:ext>
            </a:extLst>
          </p:cNvPr>
          <p:cNvSpPr txBox="1"/>
          <p:nvPr/>
        </p:nvSpPr>
        <p:spPr>
          <a:xfrm>
            <a:off x="0" y="5690436"/>
            <a:ext cx="5148263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les plus joueurs d’entre vous</a:t>
            </a:r>
          </a:p>
          <a:p>
            <a:pPr algn="r"/>
            <a:r>
              <a:rPr lang="fr-FR" sz="1400" dirty="0"/>
              <a:t>Cliquez sur l’image pour avoir la réponse  </a:t>
            </a:r>
          </a:p>
        </p:txBody>
      </p:sp>
      <p:pic>
        <p:nvPicPr>
          <p:cNvPr id="17" name="Image 16">
            <a:hlinkClick r:id="rId4"/>
            <a:extLst>
              <a:ext uri="{FF2B5EF4-FFF2-40B4-BE49-F238E27FC236}">
                <a16:creationId xmlns:a16="http://schemas.microsoft.com/office/drawing/2014/main" id="{C9926887-970D-F4AD-56A6-3685A9F03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87" y="6483364"/>
            <a:ext cx="1951287" cy="29269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hlinkClick r:id="rId6"/>
            <a:extLst>
              <a:ext uri="{FF2B5EF4-FFF2-40B4-BE49-F238E27FC236}">
                <a16:creationId xmlns:a16="http://schemas.microsoft.com/office/drawing/2014/main" id="{F5F5074E-5DF5-6E6F-A6DF-96CF75FA78E0}"/>
              </a:ext>
            </a:extLst>
          </p:cNvPr>
          <p:cNvSpPr/>
          <p:nvPr/>
        </p:nvSpPr>
        <p:spPr>
          <a:xfrm>
            <a:off x="146577" y="3815845"/>
            <a:ext cx="1207617" cy="107821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/>
          </a:p>
        </p:txBody>
      </p:sp>
      <p:sp>
        <p:nvSpPr>
          <p:cNvPr id="10" name="ZoneTexte 9">
            <a:hlinkClick r:id="rId6"/>
            <a:extLst>
              <a:ext uri="{FF2B5EF4-FFF2-40B4-BE49-F238E27FC236}">
                <a16:creationId xmlns:a16="http://schemas.microsoft.com/office/drawing/2014/main" id="{9339CAB1-B89F-6C68-5D09-0CFF93A1218A}"/>
              </a:ext>
            </a:extLst>
          </p:cNvPr>
          <p:cNvSpPr txBox="1"/>
          <p:nvPr/>
        </p:nvSpPr>
        <p:spPr>
          <a:xfrm>
            <a:off x="-27335" y="4879714"/>
            <a:ext cx="5148264" cy="781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en savoir plus …</a:t>
            </a:r>
          </a:p>
          <a:p>
            <a:pPr algn="r"/>
            <a:endParaRPr lang="fr-FR" sz="2238" dirty="0"/>
          </a:p>
        </p:txBody>
      </p:sp>
      <p:sp>
        <p:nvSpPr>
          <p:cNvPr id="2" name="ZoneTexte 1">
            <a:hlinkClick r:id="rId6"/>
            <a:extLst>
              <a:ext uri="{FF2B5EF4-FFF2-40B4-BE49-F238E27FC236}">
                <a16:creationId xmlns:a16="http://schemas.microsoft.com/office/drawing/2014/main" id="{1658000E-871D-98BA-8B7C-CDC3C293DCAC}"/>
              </a:ext>
            </a:extLst>
          </p:cNvPr>
          <p:cNvSpPr txBox="1"/>
          <p:nvPr/>
        </p:nvSpPr>
        <p:spPr>
          <a:xfrm>
            <a:off x="1533057" y="3816994"/>
            <a:ext cx="36474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sz="1600" noProof="0" dirty="0">
                <a:latin typeface="Calibri"/>
              </a:rPr>
              <a:t>Dans les archives municipales du XVIIIe siècle on trouve plusieurs mentions de l’usage des caves et du stockage du vin.  </a:t>
            </a:r>
            <a:endParaRPr lang="fr-FR" sz="1600" noProof="0" dirty="0"/>
          </a:p>
        </p:txBody>
      </p:sp>
      <p:pic>
        <p:nvPicPr>
          <p:cNvPr id="5" name="Image 4" descr="Une image contenant texte, capture d’écran, conception&#10;&#10;Le contenu généré par l’IA peut être incorrect.">
            <a:hlinkClick r:id="rId8"/>
            <a:extLst>
              <a:ext uri="{FF2B5EF4-FFF2-40B4-BE49-F238E27FC236}">
                <a16:creationId xmlns:a16="http://schemas.microsoft.com/office/drawing/2014/main" id="{9FDF969D-9288-33B7-5880-7692D9C940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3797" y="10425165"/>
            <a:ext cx="5148263" cy="2174823"/>
          </a:xfrm>
          <a:prstGeom prst="rect">
            <a:avLst/>
          </a:prstGeom>
        </p:spPr>
      </p:pic>
      <p:sp>
        <p:nvSpPr>
          <p:cNvPr id="13" name="ZoneTexte 12">
            <a:hlinkClick r:id="rId8"/>
            <a:extLst>
              <a:ext uri="{FF2B5EF4-FFF2-40B4-BE49-F238E27FC236}">
                <a16:creationId xmlns:a16="http://schemas.microsoft.com/office/drawing/2014/main" id="{FD57BD6A-1169-3429-C8C8-DFED21D1E442}"/>
              </a:ext>
            </a:extLst>
          </p:cNvPr>
          <p:cNvSpPr txBox="1"/>
          <p:nvPr/>
        </p:nvSpPr>
        <p:spPr>
          <a:xfrm>
            <a:off x="1770185" y="10938294"/>
            <a:ext cx="212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Retrouvez toutes nos actualités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 site de la mairie des Arcs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ici </a:t>
            </a:r>
          </a:p>
        </p:txBody>
      </p:sp>
      <p:pic>
        <p:nvPicPr>
          <p:cNvPr id="16" name="Image 15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53D74FFD-6E58-B6EA-5E1C-29401324B4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0" y="9653693"/>
            <a:ext cx="5148263" cy="1284601"/>
          </a:xfrm>
          <a:prstGeom prst="rect">
            <a:avLst/>
          </a:prstGeom>
        </p:spPr>
      </p:pic>
      <p:pic>
        <p:nvPicPr>
          <p:cNvPr id="18" name="Image 17" descr="Une image contenant logo, symbole, Graphique, conception&#10;&#10;Le contenu généré par l’IA peut être incorrect.">
            <a:hlinkClick r:id="rId11"/>
            <a:extLst>
              <a:ext uri="{FF2B5EF4-FFF2-40B4-BE49-F238E27FC236}">
                <a16:creationId xmlns:a16="http://schemas.microsoft.com/office/drawing/2014/main" id="{5E300F40-BE72-B2EE-137A-6D06DE71649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9717737"/>
            <a:ext cx="452866" cy="342197"/>
          </a:xfrm>
          <a:prstGeom prst="rect">
            <a:avLst/>
          </a:prstGeom>
        </p:spPr>
      </p:pic>
      <p:pic>
        <p:nvPicPr>
          <p:cNvPr id="19" name="Image 18" descr="Une image contenant logo, symbole, Graphique, conception&#10;&#10;Le contenu généré par l’IA peut être incorrect.">
            <a:hlinkClick r:id="rId13"/>
            <a:extLst>
              <a:ext uri="{FF2B5EF4-FFF2-40B4-BE49-F238E27FC236}">
                <a16:creationId xmlns:a16="http://schemas.microsoft.com/office/drawing/2014/main" id="{69FA3752-C965-44E5-7BAC-76644D3C8D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0071451"/>
            <a:ext cx="452866" cy="342197"/>
          </a:xfrm>
          <a:prstGeom prst="rect">
            <a:avLst/>
          </a:prstGeom>
        </p:spPr>
      </p:pic>
      <p:sp>
        <p:nvSpPr>
          <p:cNvPr id="20" name="ZoneTexte 19">
            <a:hlinkClick r:id="rId11"/>
            <a:extLst>
              <a:ext uri="{FF2B5EF4-FFF2-40B4-BE49-F238E27FC236}">
                <a16:creationId xmlns:a16="http://schemas.microsoft.com/office/drawing/2014/main" id="{B205C4B6-DAD3-B986-671C-5E9E6C6BA751}"/>
              </a:ext>
            </a:extLst>
          </p:cNvPr>
          <p:cNvSpPr txBox="1"/>
          <p:nvPr/>
        </p:nvSpPr>
        <p:spPr>
          <a:xfrm>
            <a:off x="3773156" y="9717737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Ville de Les Arcs sur Argens</a:t>
            </a:r>
          </a:p>
        </p:txBody>
      </p:sp>
      <p:sp>
        <p:nvSpPr>
          <p:cNvPr id="21" name="ZoneTexte 20">
            <a:hlinkClick r:id="rId13"/>
            <a:extLst>
              <a:ext uri="{FF2B5EF4-FFF2-40B4-BE49-F238E27FC236}">
                <a16:creationId xmlns:a16="http://schemas.microsoft.com/office/drawing/2014/main" id="{6C4C088B-D0B6-65FF-9779-7C67E0B1A0BA}"/>
              </a:ext>
            </a:extLst>
          </p:cNvPr>
          <p:cNvSpPr txBox="1"/>
          <p:nvPr/>
        </p:nvSpPr>
        <p:spPr>
          <a:xfrm>
            <a:off x="3773157" y="10104050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74</Words>
  <Application>Microsoft Office PowerPoint</Application>
  <PresentationFormat>Personnalisé</PresentationFormat>
  <Paragraphs>14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Baguet Script</vt:lpstr>
      <vt:lpstr>Calibri</vt:lpstr>
      <vt:lpstr>The Constellation of Heracles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5</cp:revision>
  <dcterms:created xsi:type="dcterms:W3CDTF">2025-09-19T06:40:01Z</dcterms:created>
  <dcterms:modified xsi:type="dcterms:W3CDTF">2025-09-25T12:47:12Z</dcterms:modified>
</cp:coreProperties>
</file>