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rue_droit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rue_droit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rue droite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7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dirty="0">
                <a:latin typeface="Calibri"/>
                <a:ea typeface="Calibri"/>
                <a:cs typeface="Calibri"/>
              </a:rPr>
              <a:t>La « rue droite » est une traduction littérale d’une appellation provençale « </a:t>
            </a:r>
            <a:r>
              <a:rPr lang="fr-FR" sz="1600" dirty="0" err="1">
                <a:latin typeface="Calibri"/>
                <a:ea typeface="Calibri"/>
                <a:cs typeface="Calibri"/>
              </a:rPr>
              <a:t>carriero</a:t>
            </a:r>
            <a:r>
              <a:rPr lang="fr-FR" sz="1600" dirty="0">
                <a:latin typeface="Calibri"/>
                <a:ea typeface="Calibri"/>
                <a:cs typeface="Calibri"/>
              </a:rPr>
              <a:t> </a:t>
            </a:r>
            <a:r>
              <a:rPr lang="fr-FR" sz="1600" dirty="0" err="1">
                <a:latin typeface="Calibri"/>
                <a:ea typeface="Calibri"/>
                <a:cs typeface="Calibri"/>
              </a:rPr>
              <a:t>Drecho</a:t>
            </a:r>
            <a:r>
              <a:rPr lang="fr-FR" sz="1600" dirty="0">
                <a:latin typeface="Calibri"/>
                <a:ea typeface="Calibri"/>
                <a:cs typeface="Calibri"/>
              </a:rPr>
              <a:t> ……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D6D8A33E-541D-BFBA-7518-AF24D545E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2D0935E-5586-1A71-661E-5D2F3C701588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EE4C0BFE-855F-9B13-F207-6F18C5D75C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71BFBEB2-B5A3-ABC2-7352-DCB0223148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965746D6-F650-D86C-6A90-F838309D8F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8C661A26-6852-77D4-9828-3342FC123F5B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0D536B1C-9BCD-10C6-C0E9-C6D7D502F3E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68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7</cp:revision>
  <dcterms:created xsi:type="dcterms:W3CDTF">2025-09-19T06:40:01Z</dcterms:created>
  <dcterms:modified xsi:type="dcterms:W3CDTF">2025-09-25T12:46:07Z</dcterms:modified>
</cp:coreProperties>
</file>