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rue_barraque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baraque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la rue de la Barraque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5034991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Après le moyen-âge les constructions se multiplient à l’extérieur de l’enceinte fortifiée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13869CB5-0AE7-179E-B3B7-2E221B574F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EFA8B6F7-1902-0563-17E4-BB0892E63582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5F32766C-E85D-4554-39A1-6F67D38F9A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B7253C0A-0606-7D4C-D422-FC2405B21C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2588A235-E418-5E34-EA0C-8A58D3734F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09F6612B-2235-A69E-239A-6128C20050BA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D5827E72-F6E5-0D6D-4AE9-D1FDD881FCB3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67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17</cp:revision>
  <dcterms:created xsi:type="dcterms:W3CDTF">2025-09-19T06:40:01Z</dcterms:created>
  <dcterms:modified xsi:type="dcterms:W3CDTF">2025-09-25T12:44:53Z</dcterms:modified>
</cp:coreProperties>
</file>