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5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72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5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5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parage/fichiers_thematiques/Fiche_tour_horloge_prison.pdf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hyperlink" Target="https://www.mairie-les-arcs-sur-argens.fr/" TargetMode="External"/><Relationship Id="rId17" Type="http://schemas.openxmlformats.org/officeDocument/2006/relationships/hyperlink" Target="https://www.facebook.com/bastidesaintececile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campanile.pdf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5" Type="http://schemas.openxmlformats.org/officeDocument/2006/relationships/hyperlink" Target="https://www.facebook.com/villelesarcssurargens" TargetMode="External"/><Relationship Id="rId10" Type="http://schemas.openxmlformats.org/officeDocument/2006/relationships/hyperlink" Target="https://www.qrcodes-lesarcs.fr/tourisme/circuits_touristiques/jeux/tour_horloge_prison_reponse.jpg" TargetMode="External"/><Relationship Id="rId4" Type="http://schemas.openxmlformats.org/officeDocument/2006/relationships/hyperlink" Target="https://www.qrcodes-lesarcs.fr/tourisme/circuits_touristiques/jeux/campanile_reponse.jpg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2" y="-6261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2" y="1798809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4009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085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412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2" y="2477951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le pupitre de la place Campanile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8433569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52" y="9423741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943397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93530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9" y="3910040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 L’héraldique (ou étude des armoiries) existe dès le moyen-âge, notamment pour distinguer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8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8" y="5905100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7092304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8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59" y="5785244"/>
            <a:ext cx="376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Lors de la présence de soldats, la tour était utilisée comme prison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>
            <a:hlinkClick r:id="rId10"/>
            <a:extLst>
              <a:ext uri="{FF2B5EF4-FFF2-40B4-BE49-F238E27FC236}">
                <a16:creationId xmlns:a16="http://schemas.microsoft.com/office/drawing/2014/main" id="{5827022D-2E6C-AC9B-F3BD-F0995D744A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425" y="9409503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 descr="Une image contenant texte, capture d’écran, conception&#10;&#10;Le contenu généré par l’IA peut être incorrect.">
            <a:hlinkClick r:id="rId12"/>
            <a:extLst>
              <a:ext uri="{FF2B5EF4-FFF2-40B4-BE49-F238E27FC236}">
                <a16:creationId xmlns:a16="http://schemas.microsoft.com/office/drawing/2014/main" id="{F8207594-E0A5-E52A-107C-83088C2BC8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-27335" y="14025615"/>
            <a:ext cx="5148263" cy="2174823"/>
          </a:xfrm>
          <a:prstGeom prst="rect">
            <a:avLst/>
          </a:prstGeom>
        </p:spPr>
      </p:pic>
      <p:sp>
        <p:nvSpPr>
          <p:cNvPr id="19" name="ZoneTexte 18">
            <a:hlinkClick r:id="rId12"/>
            <a:extLst>
              <a:ext uri="{FF2B5EF4-FFF2-40B4-BE49-F238E27FC236}">
                <a16:creationId xmlns:a16="http://schemas.microsoft.com/office/drawing/2014/main" id="{BDD83821-F3E6-BE90-0C13-1571E704051E}"/>
              </a:ext>
            </a:extLst>
          </p:cNvPr>
          <p:cNvSpPr txBox="1"/>
          <p:nvPr/>
        </p:nvSpPr>
        <p:spPr>
          <a:xfrm>
            <a:off x="1739053" y="1453874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0" name="Image 19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4C5CFD9F-88BB-B751-3EC9-4CEF8A772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-31132" y="13254143"/>
            <a:ext cx="5148263" cy="1284601"/>
          </a:xfrm>
          <a:prstGeom prst="rect">
            <a:avLst/>
          </a:prstGeom>
        </p:spPr>
      </p:pic>
      <p:pic>
        <p:nvPicPr>
          <p:cNvPr id="22" name="Image 21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FD9841B-4BA0-4EAC-16C5-01BEA026B1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3" y="13318187"/>
            <a:ext cx="452866" cy="342197"/>
          </a:xfrm>
          <a:prstGeom prst="rect">
            <a:avLst/>
          </a:prstGeom>
        </p:spPr>
      </p:pic>
      <p:pic>
        <p:nvPicPr>
          <p:cNvPr id="23" name="Image 22" descr="Une image contenant logo, symbole, Graphique, conception&#10;&#10;Le contenu généré par l’IA peut être incorrect.">
            <a:hlinkClick r:id="rId17"/>
            <a:extLst>
              <a:ext uri="{FF2B5EF4-FFF2-40B4-BE49-F238E27FC236}">
                <a16:creationId xmlns:a16="http://schemas.microsoft.com/office/drawing/2014/main" id="{7CC4F78B-57F5-DF62-9C5D-B4A455CF79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3" y="13671901"/>
            <a:ext cx="452866" cy="342197"/>
          </a:xfrm>
          <a:prstGeom prst="rect">
            <a:avLst/>
          </a:prstGeom>
        </p:spPr>
      </p:pic>
      <p:sp>
        <p:nvSpPr>
          <p:cNvPr id="24" name="ZoneTexte 23">
            <a:hlinkClick r:id="rId15"/>
            <a:extLst>
              <a:ext uri="{FF2B5EF4-FFF2-40B4-BE49-F238E27FC236}">
                <a16:creationId xmlns:a16="http://schemas.microsoft.com/office/drawing/2014/main" id="{32DF7E17-A0A7-B4C2-4CAB-1B8B974E7438}"/>
              </a:ext>
            </a:extLst>
          </p:cNvPr>
          <p:cNvSpPr txBox="1"/>
          <p:nvPr/>
        </p:nvSpPr>
        <p:spPr>
          <a:xfrm>
            <a:off x="3742024" y="133181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5" name="ZoneTexte 24">
            <a:hlinkClick r:id="rId17"/>
            <a:extLst>
              <a:ext uri="{FF2B5EF4-FFF2-40B4-BE49-F238E27FC236}">
                <a16:creationId xmlns:a16="http://schemas.microsoft.com/office/drawing/2014/main" id="{62906286-E8D9-238B-B17B-34EDAFA28EC8}"/>
              </a:ext>
            </a:extLst>
          </p:cNvPr>
          <p:cNvSpPr txBox="1"/>
          <p:nvPr/>
        </p:nvSpPr>
        <p:spPr>
          <a:xfrm>
            <a:off x="3742025" y="1370450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90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2025-09-25T12:43:45Z</dcterms:modified>
</cp:coreProperties>
</file>