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5148263" cy="136794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38" d="100"/>
          <a:sy n="38" d="100"/>
        </p:scale>
        <p:origin x="324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238751"/>
            <a:ext cx="4376024" cy="4762488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7184899"/>
            <a:ext cx="3861197" cy="3302709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154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17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728306"/>
            <a:ext cx="1110094" cy="1159273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728306"/>
            <a:ext cx="3265929" cy="1159273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772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83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410376"/>
            <a:ext cx="4440377" cy="5690286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9154495"/>
            <a:ext cx="4440377" cy="2992387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33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641531"/>
            <a:ext cx="2188012" cy="867950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641531"/>
            <a:ext cx="2188012" cy="867950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76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728309"/>
            <a:ext cx="4440377" cy="264406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353376"/>
            <a:ext cx="2177956" cy="1643437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996813"/>
            <a:ext cx="2177956" cy="73495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353376"/>
            <a:ext cx="2188682" cy="1643437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996813"/>
            <a:ext cx="2188682" cy="73495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66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816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064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911966"/>
            <a:ext cx="1660449" cy="3191881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969596"/>
            <a:ext cx="2606308" cy="9721303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4103846"/>
            <a:ext cx="1660449" cy="7602883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40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911966"/>
            <a:ext cx="1660449" cy="3191881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969596"/>
            <a:ext cx="2606308" cy="9721303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4103846"/>
            <a:ext cx="1660449" cy="7602883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30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728309"/>
            <a:ext cx="4440377" cy="2644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641531"/>
            <a:ext cx="4440377" cy="8679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2678862"/>
            <a:ext cx="1158359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2678862"/>
            <a:ext cx="1737539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2678862"/>
            <a:ext cx="1158359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536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6" Type="http://schemas.openxmlformats.org/officeDocument/2006/relationships/hyperlink" Target="https://youtu.be/CzJ1XFDU_ns?si=EgI1uWFjHmzTu1i6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parage/fichiers_thematiques/Fiche_porte_chateau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jpg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porte_chateau_reponse.jpg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s://www.youtube.com/watch?v=Mwm2JcLIwl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1" y="-8890"/>
            <a:ext cx="5148263" cy="1805070"/>
          </a:xfrm>
          <a:prstGeom prst="rect">
            <a:avLst/>
          </a:prstGeom>
          <a:solidFill>
            <a:srgbClr val="985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1" y="179618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31313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Cité médiévale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1822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4149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1" y="2170522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de la porte du château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1" y="690074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7" y="7693674"/>
            <a:ext cx="1951286" cy="29269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8" y="3359916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10082" y="4567943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58" y="3361065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Construite en grand appareil à bossage en grès rouge, la porte rappelle la fonction 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F23889A9-D77A-D47A-6C03-F9BECADD4D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8" y="11493236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057B7A10-116F-7E72-1752-AF4456D6BD8E}"/>
              </a:ext>
            </a:extLst>
          </p:cNvPr>
          <p:cNvSpPr txBox="1"/>
          <p:nvPr/>
        </p:nvSpPr>
        <p:spPr>
          <a:xfrm>
            <a:off x="1770186" y="12006365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EF972DAA-D66D-7FA5-69E1-2C3CDC3798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1" y="10721764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13D0B729-F174-A5D2-F225-3E029C0D5B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785808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5297D419-F261-211E-CB02-523578B6A9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1139522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2EE42ED6-E616-1A42-3FFD-7AA879CC6742}"/>
              </a:ext>
            </a:extLst>
          </p:cNvPr>
          <p:cNvSpPr txBox="1"/>
          <p:nvPr/>
        </p:nvSpPr>
        <p:spPr>
          <a:xfrm>
            <a:off x="3773156" y="10785808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42F1D2FA-8E53-7B97-942A-AF49D720034B}"/>
              </a:ext>
            </a:extLst>
          </p:cNvPr>
          <p:cNvSpPr txBox="1"/>
          <p:nvPr/>
        </p:nvSpPr>
        <p:spPr>
          <a:xfrm>
            <a:off x="3773157" y="11172121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  <p:pic>
        <p:nvPicPr>
          <p:cNvPr id="14" name="Image 13" descr="Une image contenant texte, Police, logo, symbole&#10;&#10;Le contenu généré par l’IA peut être incorrect.">
            <a:hlinkClick r:id="rId14"/>
            <a:extLst>
              <a:ext uri="{FF2B5EF4-FFF2-40B4-BE49-F238E27FC236}">
                <a16:creationId xmlns:a16="http://schemas.microsoft.com/office/drawing/2014/main" id="{81E4384F-473E-899E-49A8-B6A7262424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8" y="5005776"/>
            <a:ext cx="1051751" cy="1053379"/>
          </a:xfrm>
          <a:prstGeom prst="rect">
            <a:avLst/>
          </a:prstGeom>
        </p:spPr>
      </p:pic>
      <p:sp>
        <p:nvSpPr>
          <p:cNvPr id="15" name="ZoneTexte 14">
            <a:hlinkClick r:id="rId14"/>
            <a:extLst>
              <a:ext uri="{FF2B5EF4-FFF2-40B4-BE49-F238E27FC236}">
                <a16:creationId xmlns:a16="http://schemas.microsoft.com/office/drawing/2014/main" id="{59060C19-7E63-678E-4585-A58679D51F20}"/>
              </a:ext>
            </a:extLst>
          </p:cNvPr>
          <p:cNvSpPr txBox="1"/>
          <p:nvPr/>
        </p:nvSpPr>
        <p:spPr>
          <a:xfrm>
            <a:off x="1455126" y="5026815"/>
            <a:ext cx="36474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/>
                <a:ea typeface="Calibri"/>
                <a:cs typeface="Calibri"/>
              </a:rPr>
              <a:t>Regarder la vidéo </a:t>
            </a:r>
          </a:p>
          <a:p>
            <a:r>
              <a:rPr lang="fr-FR" sz="1600" b="1" dirty="0">
                <a:latin typeface="Calibri"/>
                <a:ea typeface="Calibri"/>
                <a:cs typeface="Calibri"/>
              </a:rPr>
              <a:t>L’évolution du quartier du Parage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24" name="Image 23" descr="Une image contenant texte, Police, logo, symbole&#10;&#10;Le contenu généré par l’IA peut être incorrect.">
            <a:hlinkClick r:id="rId16"/>
            <a:extLst>
              <a:ext uri="{FF2B5EF4-FFF2-40B4-BE49-F238E27FC236}">
                <a16:creationId xmlns:a16="http://schemas.microsoft.com/office/drawing/2014/main" id="{EB6BF335-64A8-F740-27D0-74CCCF580DE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711" y="5740427"/>
            <a:ext cx="1051751" cy="1053379"/>
          </a:xfrm>
          <a:prstGeom prst="rect">
            <a:avLst/>
          </a:prstGeom>
        </p:spPr>
      </p:pic>
      <p:sp>
        <p:nvSpPr>
          <p:cNvPr id="25" name="ZoneTexte 24">
            <a:hlinkClick r:id="rId16"/>
            <a:extLst>
              <a:ext uri="{FF2B5EF4-FFF2-40B4-BE49-F238E27FC236}">
                <a16:creationId xmlns:a16="http://schemas.microsoft.com/office/drawing/2014/main" id="{4B073BBF-FEE1-713E-EC08-EB233A1C1E42}"/>
              </a:ext>
            </a:extLst>
          </p:cNvPr>
          <p:cNvSpPr txBox="1"/>
          <p:nvPr/>
        </p:nvSpPr>
        <p:spPr>
          <a:xfrm>
            <a:off x="125663" y="6105334"/>
            <a:ext cx="36474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/>
                <a:ea typeface="Calibri"/>
                <a:cs typeface="Calibri"/>
              </a:rPr>
              <a:t>Regarder la vidéo </a:t>
            </a:r>
          </a:p>
          <a:p>
            <a:r>
              <a:rPr lang="fr-FR" sz="1600" b="1" dirty="0">
                <a:latin typeface="Calibri"/>
                <a:ea typeface="Calibri"/>
                <a:cs typeface="Calibri"/>
              </a:rPr>
              <a:t>Le miracle des roses devant la porte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87</Words>
  <Application>Microsoft Office PowerPoint</Application>
  <PresentationFormat>Personnalisé</PresentationFormat>
  <Paragraphs>18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18</cp:revision>
  <dcterms:created xsi:type="dcterms:W3CDTF">2025-09-19T06:40:01Z</dcterms:created>
  <dcterms:modified xsi:type="dcterms:W3CDTF">2025-10-06T13:59:54Z</dcterms:modified>
</cp:coreProperties>
</file>