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148263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38" d="100"/>
          <a:sy n="38" d="100"/>
        </p:scale>
        <p:origin x="32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238751"/>
            <a:ext cx="4376024" cy="4762488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7184899"/>
            <a:ext cx="3861197" cy="3302709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76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32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728306"/>
            <a:ext cx="1110094" cy="1159273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728306"/>
            <a:ext cx="3265929" cy="115927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02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66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410376"/>
            <a:ext cx="4440377" cy="5690286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9154495"/>
            <a:ext cx="4440377" cy="2992387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90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641531"/>
            <a:ext cx="2188012" cy="86795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641531"/>
            <a:ext cx="2188012" cy="86795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90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728309"/>
            <a:ext cx="4440377" cy="264406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353376"/>
            <a:ext cx="2177956" cy="1643437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996813"/>
            <a:ext cx="2177956" cy="7349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353376"/>
            <a:ext cx="2188682" cy="1643437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996813"/>
            <a:ext cx="2188682" cy="7349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10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68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3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11966"/>
            <a:ext cx="1660449" cy="3191881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969596"/>
            <a:ext cx="2606308" cy="9721303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103846"/>
            <a:ext cx="1660449" cy="760288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27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11966"/>
            <a:ext cx="1660449" cy="3191881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969596"/>
            <a:ext cx="2606308" cy="9721303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103846"/>
            <a:ext cx="1660449" cy="760288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72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728309"/>
            <a:ext cx="4440377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641531"/>
            <a:ext cx="4440377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2678862"/>
            <a:ext cx="1158359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2678862"/>
            <a:ext cx="1737539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2678862"/>
            <a:ext cx="1158359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64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parage_signification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parage_origine_nom_reponse.jpg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youtube.com/watch?v=Mwm2JcLIwl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1" y="-889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1" y="179618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3131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1822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4149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1" y="2475322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Parage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1" y="673818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7531114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8" y="3806956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082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8" y="3808105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Un acte rédigé le 8 juillet 1150 fait l’inventaire, à l’intérieur du castrum….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85FB0FA8-4DC4-D1C8-DE0E-F8A0E0BF1E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8" y="11472916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534A1B4B-083F-D829-ACC2-612DD61DD7A7}"/>
              </a:ext>
            </a:extLst>
          </p:cNvPr>
          <p:cNvSpPr txBox="1"/>
          <p:nvPr/>
        </p:nvSpPr>
        <p:spPr>
          <a:xfrm>
            <a:off x="1770186" y="11986045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DDAA06E4-5783-88CC-2C8F-40601442EE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" y="10701444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48B8FB41-E7A1-D8E6-4351-0DAEE65373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765488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EE1B5DE4-F3BD-DD3B-B33B-6C6129F78B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119202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9E0DCC15-B18E-2224-78D8-77EBD34D0D5E}"/>
              </a:ext>
            </a:extLst>
          </p:cNvPr>
          <p:cNvSpPr txBox="1"/>
          <p:nvPr/>
        </p:nvSpPr>
        <p:spPr>
          <a:xfrm>
            <a:off x="3773156" y="10765488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A7E073AC-BDA0-AE2C-CC47-261CFF24BF52}"/>
              </a:ext>
            </a:extLst>
          </p:cNvPr>
          <p:cNvSpPr txBox="1"/>
          <p:nvPr/>
        </p:nvSpPr>
        <p:spPr>
          <a:xfrm>
            <a:off x="3773157" y="11151801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4" name="Image 13" descr="Une image contenant texte, Police, logo, symbole&#10;&#10;Le contenu généré par l’IA peut être incorrect.">
            <a:hlinkClick r:id="rId14"/>
            <a:extLst>
              <a:ext uri="{FF2B5EF4-FFF2-40B4-BE49-F238E27FC236}">
                <a16:creationId xmlns:a16="http://schemas.microsoft.com/office/drawing/2014/main" id="{89141EC1-88A2-C590-80E8-C39519F290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8" y="5615376"/>
            <a:ext cx="1051751" cy="1053379"/>
          </a:xfrm>
          <a:prstGeom prst="rect">
            <a:avLst/>
          </a:prstGeom>
        </p:spPr>
      </p:pic>
      <p:sp>
        <p:nvSpPr>
          <p:cNvPr id="15" name="ZoneTexte 14">
            <a:hlinkClick r:id="rId14"/>
            <a:extLst>
              <a:ext uri="{FF2B5EF4-FFF2-40B4-BE49-F238E27FC236}">
                <a16:creationId xmlns:a16="http://schemas.microsoft.com/office/drawing/2014/main" id="{6D94C7C2-E0E9-C037-41AA-EE6A178EDA79}"/>
              </a:ext>
            </a:extLst>
          </p:cNvPr>
          <p:cNvSpPr txBox="1"/>
          <p:nvPr/>
        </p:nvSpPr>
        <p:spPr>
          <a:xfrm>
            <a:off x="1455126" y="5636415"/>
            <a:ext cx="36474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/>
                <a:ea typeface="Calibri"/>
                <a:cs typeface="Calibri"/>
              </a:rPr>
              <a:t>Regarder la vidéo </a:t>
            </a:r>
          </a:p>
          <a:p>
            <a:r>
              <a:rPr lang="fr-FR" sz="1600" b="1" dirty="0">
                <a:latin typeface="Calibri"/>
                <a:ea typeface="Calibri"/>
                <a:cs typeface="Calibri"/>
              </a:rPr>
              <a:t>L’évolution du quartier du Parage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73</Words>
  <Application>Microsoft Office PowerPoint</Application>
  <PresentationFormat>Personnalisé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13</cp:revision>
  <dcterms:created xsi:type="dcterms:W3CDTF">2025-09-19T06:40:01Z</dcterms:created>
  <dcterms:modified xsi:type="dcterms:W3CDTF">2025-10-06T13:55:19Z</dcterms:modified>
</cp:coreProperties>
</file>