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148263" cy="15479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33" d="100"/>
          <a:sy n="33" d="100"/>
        </p:scale>
        <p:origin x="331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533371"/>
            <a:ext cx="4376024" cy="5389233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8130434"/>
            <a:ext cx="3861197" cy="3737346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91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28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824152"/>
            <a:ext cx="1110094" cy="1311834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824152"/>
            <a:ext cx="3265929" cy="1311834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22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3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859183"/>
            <a:ext cx="4440377" cy="6439129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0359229"/>
            <a:ext cx="4440377" cy="338618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4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120757"/>
            <a:ext cx="2188012" cy="982173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120757"/>
            <a:ext cx="2188012" cy="982173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60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24155"/>
            <a:ext cx="4440377" cy="29920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794681"/>
            <a:ext cx="2177956" cy="1859714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654395"/>
            <a:ext cx="2177956" cy="83167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794681"/>
            <a:ext cx="2188682" cy="1859714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654395"/>
            <a:ext cx="2188682" cy="83167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96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77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6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31981"/>
            <a:ext cx="1660449" cy="3611933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228796"/>
            <a:ext cx="2606308" cy="11000629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643914"/>
            <a:ext cx="1660449" cy="860342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52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31981"/>
            <a:ext cx="1660449" cy="3611933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228796"/>
            <a:ext cx="2606308" cy="11000629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643914"/>
            <a:ext cx="1660449" cy="860342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81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824155"/>
            <a:ext cx="4440377" cy="2992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120757"/>
            <a:ext cx="4440377" cy="9821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4347404"/>
            <a:ext cx="1158359" cy="824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4347404"/>
            <a:ext cx="1737539" cy="824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4347404"/>
            <a:ext cx="1158359" cy="824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1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parage/fichiers_thematiques/Fiche_fontaine_dallos.pdf" TargetMode="External"/><Relationship Id="rId13" Type="http://schemas.openxmlformats.org/officeDocument/2006/relationships/hyperlink" Target="https://www.facebook.com/villelesarcssurargen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hyperlink" Target="https://www.youtube.com/watch?v=Mwm2JcLIwl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parage_maintenant.pdf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g"/><Relationship Id="rId15" Type="http://schemas.openxmlformats.org/officeDocument/2006/relationships/hyperlink" Target="https://www.facebook.com/bastidesaintececile" TargetMode="External"/><Relationship Id="rId10" Type="http://schemas.openxmlformats.org/officeDocument/2006/relationships/hyperlink" Target="https://www.mairie-les-arcs-sur-argens.fr/" TargetMode="External"/><Relationship Id="rId4" Type="http://schemas.openxmlformats.org/officeDocument/2006/relationships/hyperlink" Target="https://www.qrcodes-lesarcs.fr/tourisme/circuits_touristiques/jeux/parage_restauration_quartier_reponse.jpg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2" y="5665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2" y="1810735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5868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2783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6049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2" y="2489878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Parage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2" y="854504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933797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9" y="3821512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0" y="5101943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9" y="3822661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Dans les jours qui ont suivi l’émission radiophonique «Bonjour M. le Maire» diffusée sur Europe 1..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8"/>
            <a:extLst>
              <a:ext uri="{FF2B5EF4-FFF2-40B4-BE49-F238E27FC236}">
                <a16:creationId xmlns:a16="http://schemas.microsoft.com/office/drawing/2014/main" id="{E2051330-FC68-31E1-CB56-4AA78618D381}"/>
              </a:ext>
            </a:extLst>
          </p:cNvPr>
          <p:cNvSpPr/>
          <p:nvPr/>
        </p:nvSpPr>
        <p:spPr>
          <a:xfrm>
            <a:off x="212008" y="5690289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EC8FB954-EEE9-D74F-B549-1B2ADE7F630C}"/>
              </a:ext>
            </a:extLst>
          </p:cNvPr>
          <p:cNvSpPr txBox="1"/>
          <p:nvPr/>
        </p:nvSpPr>
        <p:spPr>
          <a:xfrm>
            <a:off x="65429" y="6970720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16" name="ZoneTexte 15">
            <a:hlinkClick r:id="rId8"/>
            <a:extLst>
              <a:ext uri="{FF2B5EF4-FFF2-40B4-BE49-F238E27FC236}">
                <a16:creationId xmlns:a16="http://schemas.microsoft.com/office/drawing/2014/main" id="{0B11DAEE-67D2-7219-1B70-72BF1A11417C}"/>
              </a:ext>
            </a:extLst>
          </p:cNvPr>
          <p:cNvSpPr txBox="1"/>
          <p:nvPr/>
        </p:nvSpPr>
        <p:spPr>
          <a:xfrm>
            <a:off x="1598488" y="5691438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 Cette sculpture en fer forgé a été réalisée par </a:t>
            </a:r>
            <a:r>
              <a:rPr lang="fr-FR" dirty="0" err="1"/>
              <a:t>Miklos</a:t>
            </a:r>
            <a:r>
              <a:rPr lang="fr-FR" dirty="0"/>
              <a:t> DALLOS, de son prénom 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18" name="Image 17" descr="Une image contenant texte, capture d’écran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9C2034CA-4952-1F12-01DE-B5313F23FE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14097" y="13304399"/>
            <a:ext cx="5148263" cy="2174823"/>
          </a:xfrm>
          <a:prstGeom prst="rect">
            <a:avLst/>
          </a:prstGeom>
        </p:spPr>
      </p:pic>
      <p:sp>
        <p:nvSpPr>
          <p:cNvPr id="19" name="ZoneTexte 18">
            <a:hlinkClick r:id="rId10"/>
            <a:extLst>
              <a:ext uri="{FF2B5EF4-FFF2-40B4-BE49-F238E27FC236}">
                <a16:creationId xmlns:a16="http://schemas.microsoft.com/office/drawing/2014/main" id="{9AC86017-7A56-082A-643D-B891D6BF1DF4}"/>
              </a:ext>
            </a:extLst>
          </p:cNvPr>
          <p:cNvSpPr txBox="1"/>
          <p:nvPr/>
        </p:nvSpPr>
        <p:spPr>
          <a:xfrm>
            <a:off x="1780485" y="13817528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0" name="Image 19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CCACF01E-58A8-F58B-DEE2-5D868A7F6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0300" y="12532927"/>
            <a:ext cx="5148263" cy="1284601"/>
          </a:xfrm>
          <a:prstGeom prst="rect">
            <a:avLst/>
          </a:prstGeom>
        </p:spPr>
      </p:pic>
      <p:pic>
        <p:nvPicPr>
          <p:cNvPr id="21" name="Image 20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5250E0-C9C6-D7AF-B319-DA2D17B303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44" y="12596971"/>
            <a:ext cx="452866" cy="342197"/>
          </a:xfrm>
          <a:prstGeom prst="rect">
            <a:avLst/>
          </a:prstGeom>
        </p:spPr>
      </p:pic>
      <p:pic>
        <p:nvPicPr>
          <p:cNvPr id="22" name="Image 21" descr="Une image contenant logo, symbole, Graphique, conception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895FC235-88D3-61AD-D23C-E908AC6D7D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44" y="12950685"/>
            <a:ext cx="452866" cy="342197"/>
          </a:xfrm>
          <a:prstGeom prst="rect">
            <a:avLst/>
          </a:prstGeom>
        </p:spPr>
      </p:pic>
      <p:sp>
        <p:nvSpPr>
          <p:cNvPr id="23" name="ZoneTexte 22">
            <a:hlinkClick r:id="rId13"/>
            <a:extLst>
              <a:ext uri="{FF2B5EF4-FFF2-40B4-BE49-F238E27FC236}">
                <a16:creationId xmlns:a16="http://schemas.microsoft.com/office/drawing/2014/main" id="{7FA4D995-7816-AC86-5914-C19596C5C78D}"/>
              </a:ext>
            </a:extLst>
          </p:cNvPr>
          <p:cNvSpPr txBox="1"/>
          <p:nvPr/>
        </p:nvSpPr>
        <p:spPr>
          <a:xfrm>
            <a:off x="3783455" y="12596971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4" name="ZoneTexte 23">
            <a:hlinkClick r:id="rId15"/>
            <a:extLst>
              <a:ext uri="{FF2B5EF4-FFF2-40B4-BE49-F238E27FC236}">
                <a16:creationId xmlns:a16="http://schemas.microsoft.com/office/drawing/2014/main" id="{67FE9AEB-B4D2-572B-D081-275583DF36F4}"/>
              </a:ext>
            </a:extLst>
          </p:cNvPr>
          <p:cNvSpPr txBox="1"/>
          <p:nvPr/>
        </p:nvSpPr>
        <p:spPr>
          <a:xfrm>
            <a:off x="3783456" y="12983284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4" name="Image 13" descr="Une image contenant texte, Police, logo, symbole&#10;&#10;Le contenu généré par l’IA peut être incorrect.">
            <a:hlinkClick r:id="rId16"/>
            <a:extLst>
              <a:ext uri="{FF2B5EF4-FFF2-40B4-BE49-F238E27FC236}">
                <a16:creationId xmlns:a16="http://schemas.microsoft.com/office/drawing/2014/main" id="{9BBB03A6-A9C8-8962-5171-47D903AD8E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5" y="7493164"/>
            <a:ext cx="1051751" cy="1053379"/>
          </a:xfrm>
          <a:prstGeom prst="rect">
            <a:avLst/>
          </a:prstGeom>
        </p:spPr>
      </p:pic>
      <p:sp>
        <p:nvSpPr>
          <p:cNvPr id="15" name="ZoneTexte 14">
            <a:hlinkClick r:id="rId16"/>
            <a:extLst>
              <a:ext uri="{FF2B5EF4-FFF2-40B4-BE49-F238E27FC236}">
                <a16:creationId xmlns:a16="http://schemas.microsoft.com/office/drawing/2014/main" id="{3B01E39B-0672-35C5-1489-6A5107DD4F94}"/>
              </a:ext>
            </a:extLst>
          </p:cNvPr>
          <p:cNvSpPr txBox="1"/>
          <p:nvPr/>
        </p:nvSpPr>
        <p:spPr>
          <a:xfrm>
            <a:off x="1610993" y="7514203"/>
            <a:ext cx="36474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/>
                <a:ea typeface="Calibri"/>
                <a:cs typeface="Calibri"/>
              </a:rPr>
              <a:t>Regarder la vidéo </a:t>
            </a:r>
          </a:p>
          <a:p>
            <a:r>
              <a:rPr lang="fr-FR" sz="1600" b="1" dirty="0">
                <a:latin typeface="Calibri"/>
                <a:ea typeface="Calibri"/>
                <a:cs typeface="Calibri"/>
              </a:rPr>
              <a:t>L’évolution du quartier du Parage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102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17</cp:revision>
  <dcterms:created xsi:type="dcterms:W3CDTF">2025-09-19T06:40:01Z</dcterms:created>
  <dcterms:modified xsi:type="dcterms:W3CDTF">2025-10-06T13:54:28Z</dcterms:modified>
</cp:coreProperties>
</file>