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56" d="100"/>
          <a:sy n="56" d="100"/>
        </p:scale>
        <p:origin x="3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parage/fichiers_thematiques/Fiche_micocoulier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micocoulier_reponse.jp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rgbClr val="985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Cité médiévale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du micocoulier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6483364"/>
            <a:ext cx="1951286" cy="2926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4879714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7" y="3816994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Le micocoulier est un arbre fruitier d'ornement au feuillage caduc, se détachant et tombant à chaque.…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ED4322F7-18A1-92EC-A199-ABDBF69310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2DB351EC-C810-835D-0040-722C6C47705B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DEE1BE88-E9C4-0218-8042-90E223FF38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7AD589D4-3AA3-BB5C-D409-2C48D8D120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C4607516-2FC1-EABC-B5D2-F770564D8E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3CE433FF-D020-FA6A-16D7-E64AA8235C53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33900D9C-E310-D63C-22FE-6F4749A82DA1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68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18</cp:revision>
  <dcterms:created xsi:type="dcterms:W3CDTF">2025-09-19T06:40:01Z</dcterms:created>
  <dcterms:modified xsi:type="dcterms:W3CDTF">2025-09-25T12:31:27Z</dcterms:modified>
</cp:coreProperties>
</file>