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5148263" cy="13679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38" d="100"/>
          <a:sy n="38" d="100"/>
        </p:scale>
        <p:origin x="324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238751"/>
            <a:ext cx="4376024" cy="4762488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7184899"/>
            <a:ext cx="3861197" cy="3302709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69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23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728306"/>
            <a:ext cx="1110094" cy="1159273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728306"/>
            <a:ext cx="3265929" cy="1159273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95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03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410376"/>
            <a:ext cx="4440377" cy="5690286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9154495"/>
            <a:ext cx="4440377" cy="2992387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98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641531"/>
            <a:ext cx="2188012" cy="867950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641531"/>
            <a:ext cx="2188012" cy="867950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16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728309"/>
            <a:ext cx="4440377" cy="264406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353376"/>
            <a:ext cx="2177956" cy="1643437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996813"/>
            <a:ext cx="2177956" cy="73495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353376"/>
            <a:ext cx="2188682" cy="1643437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996813"/>
            <a:ext cx="2188682" cy="73495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3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30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45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11966"/>
            <a:ext cx="1660449" cy="3191881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969596"/>
            <a:ext cx="2606308" cy="9721303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103846"/>
            <a:ext cx="1660449" cy="760288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38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11966"/>
            <a:ext cx="1660449" cy="3191881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969596"/>
            <a:ext cx="2606308" cy="9721303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4103846"/>
            <a:ext cx="1660449" cy="7602883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26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728309"/>
            <a:ext cx="4440377" cy="264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641531"/>
            <a:ext cx="4440377" cy="867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2678862"/>
            <a:ext cx="1158359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2678862"/>
            <a:ext cx="1737539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2678862"/>
            <a:ext cx="1158359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60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maison_nourrice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maison_nourrice_reponse.jpg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youtu.be/CzJ1XFDU_ns?si=EgI1uWFjHmzTu1i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1" y="-8890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1" y="179618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3131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1822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4149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1" y="2475322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la maison de la nourrice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1" y="675850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7551434"/>
            <a:ext cx="1951286" cy="292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8" y="3806956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10082" y="4974343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8" y="3808105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Traditionnellement, en milieu urbain, au moyen-âge, les maisons sont étroites et hautes, …..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2E37FAD8-0996-2693-AB32-7C8C0E1D6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8" y="11493236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E71557CA-B2B9-CEED-9E83-3F96B6C77D25}"/>
              </a:ext>
            </a:extLst>
          </p:cNvPr>
          <p:cNvSpPr txBox="1"/>
          <p:nvPr/>
        </p:nvSpPr>
        <p:spPr>
          <a:xfrm>
            <a:off x="1770186" y="12006365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68184817-B118-1DD6-9CFE-D7993BD3D7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1" y="10721764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4C525605-0DDD-F396-2B45-520DDB8853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785808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FC3E9CED-9E56-7990-56B1-8C1F1B5E59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1139522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44E7E77C-FD29-D50D-55AB-65A590F062B2}"/>
              </a:ext>
            </a:extLst>
          </p:cNvPr>
          <p:cNvSpPr txBox="1"/>
          <p:nvPr/>
        </p:nvSpPr>
        <p:spPr>
          <a:xfrm>
            <a:off x="3773156" y="10785808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2BC3D5B1-8404-9A6B-4CFF-FABB35A91BD3}"/>
              </a:ext>
            </a:extLst>
          </p:cNvPr>
          <p:cNvSpPr txBox="1"/>
          <p:nvPr/>
        </p:nvSpPr>
        <p:spPr>
          <a:xfrm>
            <a:off x="3773157" y="11172121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14" name="Image 13" descr="Une image contenant texte, Police, logo, symbole&#10;&#10;Le contenu généré par l’IA peut être incorrect.">
            <a:hlinkClick r:id="rId14"/>
            <a:extLst>
              <a:ext uri="{FF2B5EF4-FFF2-40B4-BE49-F238E27FC236}">
                <a16:creationId xmlns:a16="http://schemas.microsoft.com/office/drawing/2014/main" id="{F03B2039-A063-92BE-EEF3-A54EAADAB2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11" y="5618507"/>
            <a:ext cx="1051751" cy="1053379"/>
          </a:xfrm>
          <a:prstGeom prst="rect">
            <a:avLst/>
          </a:prstGeom>
        </p:spPr>
      </p:pic>
      <p:sp>
        <p:nvSpPr>
          <p:cNvPr id="15" name="ZoneTexte 14">
            <a:hlinkClick r:id="rId14"/>
            <a:extLst>
              <a:ext uri="{FF2B5EF4-FFF2-40B4-BE49-F238E27FC236}">
                <a16:creationId xmlns:a16="http://schemas.microsoft.com/office/drawing/2014/main" id="{6CF62EC4-C412-4CBA-F6DE-0749C1EBFCC1}"/>
              </a:ext>
            </a:extLst>
          </p:cNvPr>
          <p:cNvSpPr txBox="1"/>
          <p:nvPr/>
        </p:nvSpPr>
        <p:spPr>
          <a:xfrm>
            <a:off x="125663" y="5983414"/>
            <a:ext cx="36474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/>
                <a:ea typeface="Calibri"/>
                <a:cs typeface="Calibri"/>
              </a:rPr>
              <a:t>Regarder la vidéo </a:t>
            </a:r>
          </a:p>
          <a:p>
            <a:r>
              <a:rPr lang="fr-FR" sz="1600" b="1" dirty="0">
                <a:latin typeface="Calibri"/>
                <a:ea typeface="Calibri"/>
                <a:cs typeface="Calibri"/>
              </a:rPr>
              <a:t>Le miracle des roses de Roseline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80</Words>
  <Application>Microsoft Office PowerPoint</Application>
  <PresentationFormat>Personnalisé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17</cp:revision>
  <dcterms:created xsi:type="dcterms:W3CDTF">2025-09-19T06:40:01Z</dcterms:created>
  <dcterms:modified xsi:type="dcterms:W3CDTF">2025-10-06T14:00:59Z</dcterms:modified>
</cp:coreProperties>
</file>