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lavoir_saint_roch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lavoir_St_Roch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lavoir Saint Roch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8" y="6536168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747982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Dans un devis de 1858, on peut lire que </a:t>
            </a:r>
            <a:r>
              <a:rPr lang="fr-FR" i="1" dirty="0"/>
              <a:t>«le lavoir à établir au quartier de St Roch sera construit avec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C351D6F6-E9E3-FE77-7BDC-99846EB490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445657E6-24E9-ABED-C1B5-9C24A4AEFDCD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A7479F2-3041-4778-0830-608D71B37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A154813D-7BFD-AA24-2E97-BDFC46F95A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0581BB1D-E9CC-861D-E227-7DF2459C3C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8D94E463-897B-1A2D-42FB-095F434C2183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E84D50F-96E9-7916-02F2-5CCF772F89AA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76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18</cp:revision>
  <dcterms:created xsi:type="dcterms:W3CDTF">2025-09-19T06:40:01Z</dcterms:created>
  <dcterms:modified xsi:type="dcterms:W3CDTF">2025-09-25T12:28:50Z</dcterms:modified>
</cp:coreProperties>
</file>