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fontaine_lavoir_horlog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lavoir_horloge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lavoir de l’horloge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15804" y="3782488"/>
            <a:ext cx="376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 Un devis relatif à la construction du nouveau lavoir </a:t>
            </a:r>
            <a:r>
              <a:rPr lang="fr-FR" i="1" dirty="0"/>
              <a:t>«au dessous de l’horloge» </a:t>
            </a:r>
            <a:r>
              <a:rPr lang="fr-FR" dirty="0"/>
              <a:t>est rédigé en avril 1827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6FBC8290-45C6-ADEE-BFE1-C892EBACA7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26F353B0-431B-089E-CA74-CE5201186DEE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6548C879-8420-7A4C-7A77-2E66A3A390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1E5E6B0E-911D-932F-6103-3F639BFD72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F92FBB6A-65A0-5F80-06C7-FAAAEE58F6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0CB90ABF-FEA7-BE97-8A6F-D1723B1D4C2A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7CC4E57A-DF80-1D00-6A40-B26BD99AF9C6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74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15</cp:revision>
  <dcterms:created xsi:type="dcterms:W3CDTF">2025-09-19T06:40:01Z</dcterms:created>
  <dcterms:modified xsi:type="dcterms:W3CDTF">2025-09-25T12:27:17Z</dcterms:modified>
</cp:coreProperties>
</file>